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3EA2696-28F3-4161-AB1B-E4C9E95F3995}" v="51" dt="2024-09-06T16:24:03.60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20019" autoAdjust="0"/>
    <p:restoredTop sz="94660"/>
  </p:normalViewPr>
  <p:slideViewPr>
    <p:cSldViewPr snapToGrid="0">
      <p:cViewPr>
        <p:scale>
          <a:sx n="75" d="100"/>
          <a:sy n="75" d="100"/>
        </p:scale>
        <p:origin x="900" y="82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icardo Riccio" userId="b017ffa8d4170437" providerId="LiveId" clId="{A3EA2696-28F3-4161-AB1B-E4C9E95F3995}"/>
    <pc:docChg chg="undo redo custSel modSld modMainMaster">
      <pc:chgData name="Ricardo Riccio" userId="b017ffa8d4170437" providerId="LiveId" clId="{A3EA2696-28F3-4161-AB1B-E4C9E95F3995}" dt="2024-09-06T16:25:25.466" v="340" actId="478"/>
      <pc:docMkLst>
        <pc:docMk/>
      </pc:docMkLst>
      <pc:sldChg chg="addSp delSp modSp mod">
        <pc:chgData name="Ricardo Riccio" userId="b017ffa8d4170437" providerId="LiveId" clId="{A3EA2696-28F3-4161-AB1B-E4C9E95F3995}" dt="2024-09-06T16:24:16.204" v="339" actId="478"/>
        <pc:sldMkLst>
          <pc:docMk/>
          <pc:sldMk cId="2998773574" sldId="256"/>
        </pc:sldMkLst>
        <pc:spChg chg="del">
          <ac:chgData name="Ricardo Riccio" userId="b017ffa8d4170437" providerId="LiveId" clId="{A3EA2696-28F3-4161-AB1B-E4C9E95F3995}" dt="2024-09-06T16:24:14.404" v="338" actId="478"/>
          <ac:spMkLst>
            <pc:docMk/>
            <pc:sldMk cId="2998773574" sldId="256"/>
            <ac:spMk id="2" creationId="{75CD9534-0F8E-D0D0-4B16-3756F6D1427A}"/>
          </ac:spMkLst>
        </pc:spChg>
        <pc:spChg chg="del">
          <ac:chgData name="Ricardo Riccio" userId="b017ffa8d4170437" providerId="LiveId" clId="{A3EA2696-28F3-4161-AB1B-E4C9E95F3995}" dt="2024-09-06T16:24:16.204" v="339" actId="478"/>
          <ac:spMkLst>
            <pc:docMk/>
            <pc:sldMk cId="2998773574" sldId="256"/>
            <ac:spMk id="3" creationId="{1F9E728D-F378-B5C0-8285-A97A291D294D}"/>
          </ac:spMkLst>
        </pc:spChg>
        <pc:spChg chg="add mod">
          <ac:chgData name="Ricardo Riccio" userId="b017ffa8d4170437" providerId="LiveId" clId="{A3EA2696-28F3-4161-AB1B-E4C9E95F3995}" dt="2024-09-06T16:24:14.404" v="338" actId="478"/>
          <ac:spMkLst>
            <pc:docMk/>
            <pc:sldMk cId="2998773574" sldId="256"/>
            <ac:spMk id="5" creationId="{39FB1ECC-F7F2-1BD7-64C0-B92979C9367A}"/>
          </ac:spMkLst>
        </pc:spChg>
        <pc:spChg chg="add mod">
          <ac:chgData name="Ricardo Riccio" userId="b017ffa8d4170437" providerId="LiveId" clId="{A3EA2696-28F3-4161-AB1B-E4C9E95F3995}" dt="2024-09-06T16:24:16.204" v="339" actId="478"/>
          <ac:spMkLst>
            <pc:docMk/>
            <pc:sldMk cId="2998773574" sldId="256"/>
            <ac:spMk id="7" creationId="{D014FF1B-A971-1571-1018-BD9C81FD9134}"/>
          </ac:spMkLst>
        </pc:spChg>
      </pc:sldChg>
      <pc:sldChg chg="addSp delSp modSp mod">
        <pc:chgData name="Ricardo Riccio" userId="b017ffa8d4170437" providerId="LiveId" clId="{A3EA2696-28F3-4161-AB1B-E4C9E95F3995}" dt="2024-09-06T16:24:10.172" v="337" actId="478"/>
        <pc:sldMkLst>
          <pc:docMk/>
          <pc:sldMk cId="3640103013" sldId="257"/>
        </pc:sldMkLst>
        <pc:spChg chg="del">
          <ac:chgData name="Ricardo Riccio" userId="b017ffa8d4170437" providerId="LiveId" clId="{A3EA2696-28F3-4161-AB1B-E4C9E95F3995}" dt="2024-09-06T16:24:10.172" v="337" actId="478"/>
          <ac:spMkLst>
            <pc:docMk/>
            <pc:sldMk cId="3640103013" sldId="257"/>
            <ac:spMk id="2" creationId="{597F99B2-AAA6-AB6A-E990-69B06EF9C916}"/>
          </ac:spMkLst>
        </pc:spChg>
        <pc:spChg chg="del">
          <ac:chgData name="Ricardo Riccio" userId="b017ffa8d4170437" providerId="LiveId" clId="{A3EA2696-28F3-4161-AB1B-E4C9E95F3995}" dt="2024-09-06T16:24:08.356" v="336" actId="478"/>
          <ac:spMkLst>
            <pc:docMk/>
            <pc:sldMk cId="3640103013" sldId="257"/>
            <ac:spMk id="3" creationId="{F1E2CB2B-87BF-B3F7-BC33-1ACD1356F2C0}"/>
          </ac:spMkLst>
        </pc:spChg>
        <pc:spChg chg="add mod">
          <ac:chgData name="Ricardo Riccio" userId="b017ffa8d4170437" providerId="LiveId" clId="{A3EA2696-28F3-4161-AB1B-E4C9E95F3995}" dt="2024-09-06T16:24:08.356" v="336" actId="478"/>
          <ac:spMkLst>
            <pc:docMk/>
            <pc:sldMk cId="3640103013" sldId="257"/>
            <ac:spMk id="5" creationId="{6BA0DAA7-63BD-B76A-6339-64CF51F5D199}"/>
          </ac:spMkLst>
        </pc:spChg>
        <pc:spChg chg="add mod">
          <ac:chgData name="Ricardo Riccio" userId="b017ffa8d4170437" providerId="LiveId" clId="{A3EA2696-28F3-4161-AB1B-E4C9E95F3995}" dt="2024-09-06T16:24:10.172" v="337" actId="478"/>
          <ac:spMkLst>
            <pc:docMk/>
            <pc:sldMk cId="3640103013" sldId="257"/>
            <ac:spMk id="7" creationId="{4C22A1C2-E622-58E3-DE61-FA5A592D723A}"/>
          </ac:spMkLst>
        </pc:spChg>
      </pc:sldChg>
      <pc:sldChg chg="addSp delSp modSp mod">
        <pc:chgData name="Ricardo Riccio" userId="b017ffa8d4170437" providerId="LiveId" clId="{A3EA2696-28F3-4161-AB1B-E4C9E95F3995}" dt="2024-09-06T16:24:05.395" v="335" actId="478"/>
        <pc:sldMkLst>
          <pc:docMk/>
          <pc:sldMk cId="3276014525" sldId="258"/>
        </pc:sldMkLst>
        <pc:spChg chg="add mod">
          <ac:chgData name="Ricardo Riccio" userId="b017ffa8d4170437" providerId="LiveId" clId="{A3EA2696-28F3-4161-AB1B-E4C9E95F3995}" dt="2024-09-06T16:24:05.395" v="335" actId="478"/>
          <ac:spMkLst>
            <pc:docMk/>
            <pc:sldMk cId="3276014525" sldId="258"/>
            <ac:spMk id="3" creationId="{0001962C-664B-16F0-77EF-B344F14F3303}"/>
          </ac:spMkLst>
        </pc:spChg>
        <pc:spChg chg="del">
          <ac:chgData name="Ricardo Riccio" userId="b017ffa8d4170437" providerId="LiveId" clId="{A3EA2696-28F3-4161-AB1B-E4C9E95F3995}" dt="2024-09-06T16:24:05.395" v="335" actId="478"/>
          <ac:spMkLst>
            <pc:docMk/>
            <pc:sldMk cId="3276014525" sldId="258"/>
            <ac:spMk id="33" creationId="{6BE7435F-B909-071D-9BB9-D5B8AE683511}"/>
          </ac:spMkLst>
        </pc:spChg>
        <pc:picChg chg="del">
          <ac:chgData name="Ricardo Riccio" userId="b017ffa8d4170437" providerId="LiveId" clId="{A3EA2696-28F3-4161-AB1B-E4C9E95F3995}" dt="2024-09-06T16:24:02.757" v="333" actId="478"/>
          <ac:picMkLst>
            <pc:docMk/>
            <pc:sldMk cId="3276014525" sldId="258"/>
            <ac:picMk id="1030" creationId="{BE2182B7-328F-420B-2BFB-A958536E5EB9}"/>
          </ac:picMkLst>
        </pc:picChg>
        <pc:picChg chg="del">
          <ac:chgData name="Ricardo Riccio" userId="b017ffa8d4170437" providerId="LiveId" clId="{A3EA2696-28F3-4161-AB1B-E4C9E95F3995}" dt="2024-09-06T16:24:03.602" v="334" actId="478"/>
          <ac:picMkLst>
            <pc:docMk/>
            <pc:sldMk cId="3276014525" sldId="258"/>
            <ac:picMk id="1032" creationId="{3B771B1C-2DB3-37F3-F518-AB56B871AFC4}"/>
          </ac:picMkLst>
        </pc:picChg>
      </pc:sldChg>
      <pc:sldMasterChg chg="modSldLayout">
        <pc:chgData name="Ricardo Riccio" userId="b017ffa8d4170437" providerId="LiveId" clId="{A3EA2696-28F3-4161-AB1B-E4C9E95F3995}" dt="2024-09-06T16:25:25.466" v="340" actId="478"/>
        <pc:sldMasterMkLst>
          <pc:docMk/>
          <pc:sldMasterMk cId="3055762652" sldId="2147483648"/>
        </pc:sldMasterMkLst>
        <pc:sldLayoutChg chg="addSp delSp modSp mod">
          <pc:chgData name="Ricardo Riccio" userId="b017ffa8d4170437" providerId="LiveId" clId="{A3EA2696-28F3-4161-AB1B-E4C9E95F3995}" dt="2024-09-06T16:25:25.466" v="340" actId="478"/>
          <pc:sldLayoutMkLst>
            <pc:docMk/>
            <pc:sldMasterMk cId="3055762652" sldId="2147483648"/>
            <pc:sldLayoutMk cId="3828004585" sldId="2147483649"/>
          </pc:sldLayoutMkLst>
          <pc:spChg chg="del">
            <ac:chgData name="Ricardo Riccio" userId="b017ffa8d4170437" providerId="LiveId" clId="{A3EA2696-28F3-4161-AB1B-E4C9E95F3995}" dt="2024-09-06T16:15:17.602" v="216" actId="478"/>
            <ac:spMkLst>
              <pc:docMk/>
              <pc:sldMasterMk cId="3055762652" sldId="2147483648"/>
              <pc:sldLayoutMk cId="3828004585" sldId="2147483649"/>
              <ac:spMk id="5" creationId="{2D6A81AB-285E-2BAD-A6E6-F95844DB8E5A}"/>
            </ac:spMkLst>
          </pc:spChg>
          <pc:picChg chg="add del mod">
            <ac:chgData name="Ricardo Riccio" userId="b017ffa8d4170437" providerId="LiveId" clId="{A3EA2696-28F3-4161-AB1B-E4C9E95F3995}" dt="2024-09-06T16:01:52.663" v="149" actId="478"/>
            <ac:picMkLst>
              <pc:docMk/>
              <pc:sldMasterMk cId="3055762652" sldId="2147483648"/>
              <pc:sldLayoutMk cId="3828004585" sldId="2147483649"/>
              <ac:picMk id="7" creationId="{2192C6D5-ED1D-4358-AE8B-3D6AF235679F}"/>
            </ac:picMkLst>
          </pc:picChg>
          <pc:picChg chg="add del mod">
            <ac:chgData name="Ricardo Riccio" userId="b017ffa8d4170437" providerId="LiveId" clId="{A3EA2696-28F3-4161-AB1B-E4C9E95F3995}" dt="2024-09-06T16:12:24.215" v="165" actId="478"/>
            <ac:picMkLst>
              <pc:docMk/>
              <pc:sldMasterMk cId="3055762652" sldId="2147483648"/>
              <pc:sldLayoutMk cId="3828004585" sldId="2147483649"/>
              <ac:picMk id="9" creationId="{9BED54B1-8E61-AB24-6383-713ACE9EEBBC}"/>
            </ac:picMkLst>
          </pc:picChg>
          <pc:picChg chg="add del mod">
            <ac:chgData name="Ricardo Riccio" userId="b017ffa8d4170437" providerId="LiveId" clId="{A3EA2696-28F3-4161-AB1B-E4C9E95F3995}" dt="2024-09-06T16:12:24.215" v="165" actId="478"/>
            <ac:picMkLst>
              <pc:docMk/>
              <pc:sldMasterMk cId="3055762652" sldId="2147483648"/>
              <pc:sldLayoutMk cId="3828004585" sldId="2147483649"/>
              <ac:picMk id="11" creationId="{432B09EB-0563-3672-D43F-768C13BBD5E9}"/>
            </ac:picMkLst>
          </pc:picChg>
          <pc:picChg chg="add del mod">
            <ac:chgData name="Ricardo Riccio" userId="b017ffa8d4170437" providerId="LiveId" clId="{A3EA2696-28F3-4161-AB1B-E4C9E95F3995}" dt="2024-09-06T16:12:24.215" v="165" actId="478"/>
            <ac:picMkLst>
              <pc:docMk/>
              <pc:sldMasterMk cId="3055762652" sldId="2147483648"/>
              <pc:sldLayoutMk cId="3828004585" sldId="2147483649"/>
              <ac:picMk id="13" creationId="{2E7B184B-21E7-454F-6A41-F3B7BFC5CB18}"/>
            </ac:picMkLst>
          </pc:picChg>
          <pc:picChg chg="add del mod">
            <ac:chgData name="Ricardo Riccio" userId="b017ffa8d4170437" providerId="LiveId" clId="{A3EA2696-28F3-4161-AB1B-E4C9E95F3995}" dt="2024-09-06T16:12:24.215" v="165" actId="478"/>
            <ac:picMkLst>
              <pc:docMk/>
              <pc:sldMasterMk cId="3055762652" sldId="2147483648"/>
              <pc:sldLayoutMk cId="3828004585" sldId="2147483649"/>
              <ac:picMk id="15" creationId="{74C63BEF-11DC-9A20-8CB6-50C8D99AAF98}"/>
            </ac:picMkLst>
          </pc:picChg>
          <pc:picChg chg="add del mod">
            <ac:chgData name="Ricardo Riccio" userId="b017ffa8d4170437" providerId="LiveId" clId="{A3EA2696-28F3-4161-AB1B-E4C9E95F3995}" dt="2024-09-06T16:12:24.215" v="165" actId="478"/>
            <ac:picMkLst>
              <pc:docMk/>
              <pc:sldMasterMk cId="3055762652" sldId="2147483648"/>
              <pc:sldLayoutMk cId="3828004585" sldId="2147483649"/>
              <ac:picMk id="17" creationId="{C5E6861F-2019-53E2-3F8C-BB364B1D4314}"/>
            </ac:picMkLst>
          </pc:picChg>
          <pc:picChg chg="add del mod">
            <ac:chgData name="Ricardo Riccio" userId="b017ffa8d4170437" providerId="LiveId" clId="{A3EA2696-28F3-4161-AB1B-E4C9E95F3995}" dt="2024-09-06T16:12:24.215" v="165" actId="478"/>
            <ac:picMkLst>
              <pc:docMk/>
              <pc:sldMasterMk cId="3055762652" sldId="2147483648"/>
              <pc:sldLayoutMk cId="3828004585" sldId="2147483649"/>
              <ac:picMk id="21" creationId="{890EFEF7-5606-CD47-1EA9-258381889A6B}"/>
            </ac:picMkLst>
          </pc:picChg>
          <pc:picChg chg="del">
            <ac:chgData name="Ricardo Riccio" userId="b017ffa8d4170437" providerId="LiveId" clId="{A3EA2696-28F3-4161-AB1B-E4C9E95F3995}" dt="2024-09-06T16:15:16.490" v="215" actId="478"/>
            <ac:picMkLst>
              <pc:docMk/>
              <pc:sldMasterMk cId="3055762652" sldId="2147483648"/>
              <pc:sldLayoutMk cId="3828004585" sldId="2147483649"/>
              <ac:picMk id="23" creationId="{73756E07-5E2D-FC61-4AA0-32A23389570F}"/>
            </ac:picMkLst>
          </pc:picChg>
          <pc:picChg chg="add del mod">
            <ac:chgData name="Ricardo Riccio" userId="b017ffa8d4170437" providerId="LiveId" clId="{A3EA2696-28F3-4161-AB1B-E4C9E95F3995}" dt="2024-09-06T16:12:24.215" v="165" actId="478"/>
            <ac:picMkLst>
              <pc:docMk/>
              <pc:sldMasterMk cId="3055762652" sldId="2147483648"/>
              <pc:sldLayoutMk cId="3828004585" sldId="2147483649"/>
              <ac:picMk id="24" creationId="{BED93877-346E-C78E-EB0E-BF9B313D3B16}"/>
            </ac:picMkLst>
          </pc:picChg>
          <pc:picChg chg="del">
            <ac:chgData name="Ricardo Riccio" userId="b017ffa8d4170437" providerId="LiveId" clId="{A3EA2696-28F3-4161-AB1B-E4C9E95F3995}" dt="2024-09-06T16:15:15.496" v="214" actId="478"/>
            <ac:picMkLst>
              <pc:docMk/>
              <pc:sldMasterMk cId="3055762652" sldId="2147483648"/>
              <pc:sldLayoutMk cId="3828004585" sldId="2147483649"/>
              <ac:picMk id="25" creationId="{F45809A5-D644-274E-2EA9-68D167760FC0}"/>
            </ac:picMkLst>
          </pc:picChg>
          <pc:picChg chg="add del mod">
            <ac:chgData name="Ricardo Riccio" userId="b017ffa8d4170437" providerId="LiveId" clId="{A3EA2696-28F3-4161-AB1B-E4C9E95F3995}" dt="2024-09-06T16:14:44.768" v="207" actId="478"/>
            <ac:picMkLst>
              <pc:docMk/>
              <pc:sldMasterMk cId="3055762652" sldId="2147483648"/>
              <pc:sldLayoutMk cId="3828004585" sldId="2147483649"/>
              <ac:picMk id="27" creationId="{DDF845DA-4F4D-B10E-4BA0-B9A7F60BF350}"/>
            </ac:picMkLst>
          </pc:picChg>
          <pc:picChg chg="add mod modCrop">
            <ac:chgData name="Ricardo Riccio" userId="b017ffa8d4170437" providerId="LiveId" clId="{A3EA2696-28F3-4161-AB1B-E4C9E95F3995}" dt="2024-09-06T16:16:22.161" v="232" actId="732"/>
            <ac:picMkLst>
              <pc:docMk/>
              <pc:sldMasterMk cId="3055762652" sldId="2147483648"/>
              <pc:sldLayoutMk cId="3828004585" sldId="2147483649"/>
              <ac:picMk id="29" creationId="{D9F4CD02-191B-02AF-4262-4862C13FF17E}"/>
            </ac:picMkLst>
          </pc:picChg>
          <pc:picChg chg="add del mod">
            <ac:chgData name="Ricardo Riccio" userId="b017ffa8d4170437" providerId="LiveId" clId="{A3EA2696-28F3-4161-AB1B-E4C9E95F3995}" dt="2024-09-06T16:13:07.414" v="180" actId="478"/>
            <ac:picMkLst>
              <pc:docMk/>
              <pc:sldMasterMk cId="3055762652" sldId="2147483648"/>
              <pc:sldLayoutMk cId="3828004585" sldId="2147483649"/>
              <ac:picMk id="31" creationId="{150D87B6-333B-105C-D5FC-04027E6350CB}"/>
            </ac:picMkLst>
          </pc:picChg>
          <pc:picChg chg="add del mod">
            <ac:chgData name="Ricardo Riccio" userId="b017ffa8d4170437" providerId="LiveId" clId="{A3EA2696-28F3-4161-AB1B-E4C9E95F3995}" dt="2024-09-06T16:13:13.359" v="184" actId="478"/>
            <ac:picMkLst>
              <pc:docMk/>
              <pc:sldMasterMk cId="3055762652" sldId="2147483648"/>
              <pc:sldLayoutMk cId="3828004585" sldId="2147483649"/>
              <ac:picMk id="33" creationId="{72E7DD78-6641-7CFB-DCF1-FA3D1D83C9EE}"/>
            </ac:picMkLst>
          </pc:picChg>
          <pc:picChg chg="add del mod">
            <ac:chgData name="Ricardo Riccio" userId="b017ffa8d4170437" providerId="LiveId" clId="{A3EA2696-28F3-4161-AB1B-E4C9E95F3995}" dt="2024-09-06T16:25:25.466" v="340" actId="478"/>
            <ac:picMkLst>
              <pc:docMk/>
              <pc:sldMasterMk cId="3055762652" sldId="2147483648"/>
              <pc:sldLayoutMk cId="3828004585" sldId="2147483649"/>
              <ac:picMk id="35" creationId="{893A9101-39DA-273A-61A8-DA28B0364E32}"/>
            </ac:picMkLst>
          </pc:picChg>
          <pc:picChg chg="add del mod">
            <ac:chgData name="Ricardo Riccio" userId="b017ffa8d4170437" providerId="LiveId" clId="{A3EA2696-28F3-4161-AB1B-E4C9E95F3995}" dt="2024-09-06T16:13:35.400" v="193" actId="478"/>
            <ac:picMkLst>
              <pc:docMk/>
              <pc:sldMasterMk cId="3055762652" sldId="2147483648"/>
              <pc:sldLayoutMk cId="3828004585" sldId="2147483649"/>
              <ac:picMk id="37" creationId="{7AA33B9D-9FFD-736E-45D4-25B57CC8C5A9}"/>
            </ac:picMkLst>
          </pc:picChg>
          <pc:picChg chg="add del mod">
            <ac:chgData name="Ricardo Riccio" userId="b017ffa8d4170437" providerId="LiveId" clId="{A3EA2696-28F3-4161-AB1B-E4C9E95F3995}" dt="2024-09-06T16:13:41.811" v="197" actId="478"/>
            <ac:picMkLst>
              <pc:docMk/>
              <pc:sldMasterMk cId="3055762652" sldId="2147483648"/>
              <pc:sldLayoutMk cId="3828004585" sldId="2147483649"/>
              <ac:picMk id="39" creationId="{31D84E5C-2074-56B3-5392-AF30D53D6592}"/>
            </ac:picMkLst>
          </pc:picChg>
        </pc:sldLayoutChg>
        <pc:sldLayoutChg chg="addSp delSp modSp mod">
          <pc:chgData name="Ricardo Riccio" userId="b017ffa8d4170437" providerId="LiveId" clId="{A3EA2696-28F3-4161-AB1B-E4C9E95F3995}" dt="2024-09-06T16:23:33.194" v="332" actId="1035"/>
          <pc:sldLayoutMkLst>
            <pc:docMk/>
            <pc:sldMasterMk cId="3055762652" sldId="2147483648"/>
            <pc:sldLayoutMk cId="2539499298" sldId="2147483650"/>
          </pc:sldLayoutMkLst>
          <pc:spChg chg="mod">
            <ac:chgData name="Ricardo Riccio" userId="b017ffa8d4170437" providerId="LiveId" clId="{A3EA2696-28F3-4161-AB1B-E4C9E95F3995}" dt="2024-09-06T16:18:08.537" v="244" actId="14100"/>
            <ac:spMkLst>
              <pc:docMk/>
              <pc:sldMasterMk cId="3055762652" sldId="2147483648"/>
              <pc:sldLayoutMk cId="2539499298" sldId="2147483650"/>
              <ac:spMk id="6" creationId="{99A61A80-0472-E019-E731-8C16642EA3F0}"/>
            </ac:spMkLst>
          </pc:spChg>
          <pc:spChg chg="add mod ord">
            <ac:chgData name="Ricardo Riccio" userId="b017ffa8d4170437" providerId="LiveId" clId="{A3EA2696-28F3-4161-AB1B-E4C9E95F3995}" dt="2024-09-06T16:19:15.948" v="258" actId="164"/>
            <ac:spMkLst>
              <pc:docMk/>
              <pc:sldMasterMk cId="3055762652" sldId="2147483648"/>
              <pc:sldLayoutMk cId="2539499298" sldId="2147483650"/>
              <ac:spMk id="11" creationId="{54EC2369-C5E3-1067-2FD1-30036B185AC1}"/>
            </ac:spMkLst>
          </pc:spChg>
          <pc:spChg chg="mod">
            <ac:chgData name="Ricardo Riccio" userId="b017ffa8d4170437" providerId="LiveId" clId="{A3EA2696-28F3-4161-AB1B-E4C9E95F3995}" dt="2024-09-06T16:23:32.045" v="330"/>
            <ac:spMkLst>
              <pc:docMk/>
              <pc:sldMasterMk cId="3055762652" sldId="2147483648"/>
              <pc:sldLayoutMk cId="2539499298" sldId="2147483650"/>
              <ac:spMk id="17" creationId="{AAF9244E-995B-C43F-4EA6-B670D2343548}"/>
            </ac:spMkLst>
          </pc:spChg>
          <pc:grpChg chg="add del mod">
            <ac:chgData name="Ricardo Riccio" userId="b017ffa8d4170437" providerId="LiveId" clId="{A3EA2696-28F3-4161-AB1B-E4C9E95F3995}" dt="2024-09-06T16:16:29.796" v="233" actId="478"/>
            <ac:grpSpMkLst>
              <pc:docMk/>
              <pc:sldMasterMk cId="3055762652" sldId="2147483648"/>
              <pc:sldLayoutMk cId="2539499298" sldId="2147483650"/>
              <ac:grpSpMk id="9" creationId="{C61797E0-B5F8-07AE-EEF4-A02984AB36B5}"/>
            </ac:grpSpMkLst>
          </pc:grpChg>
          <pc:grpChg chg="del mod ord">
            <ac:chgData name="Ricardo Riccio" userId="b017ffa8d4170437" providerId="LiveId" clId="{A3EA2696-28F3-4161-AB1B-E4C9E95F3995}" dt="2024-09-05T16:40:20.339" v="100" actId="165"/>
            <ac:grpSpMkLst>
              <pc:docMk/>
              <pc:sldMasterMk cId="3055762652" sldId="2147483648"/>
              <pc:sldLayoutMk cId="2539499298" sldId="2147483650"/>
              <ac:grpSpMk id="12" creationId="{8417CED8-BC50-695A-18EE-1A3951F3A536}"/>
            </ac:grpSpMkLst>
          </pc:grpChg>
          <pc:grpChg chg="add del mod">
            <ac:chgData name="Ricardo Riccio" userId="b017ffa8d4170437" providerId="LiveId" clId="{A3EA2696-28F3-4161-AB1B-E4C9E95F3995}" dt="2024-09-06T16:23:31.473" v="329" actId="478"/>
            <ac:grpSpMkLst>
              <pc:docMk/>
              <pc:sldMasterMk cId="3055762652" sldId="2147483648"/>
              <pc:sldLayoutMk cId="2539499298" sldId="2147483650"/>
              <ac:grpSpMk id="12" creationId="{9596BFC3-AA4F-EFE4-10A2-E3F112F03E47}"/>
            </ac:grpSpMkLst>
          </pc:grpChg>
          <pc:grpChg chg="add mod">
            <ac:chgData name="Ricardo Riccio" userId="b017ffa8d4170437" providerId="LiveId" clId="{A3EA2696-28F3-4161-AB1B-E4C9E95F3995}" dt="2024-09-06T16:23:33.194" v="332" actId="1035"/>
            <ac:grpSpMkLst>
              <pc:docMk/>
              <pc:sldMasterMk cId="3055762652" sldId="2147483648"/>
              <pc:sldLayoutMk cId="2539499298" sldId="2147483650"/>
              <ac:grpSpMk id="16" creationId="{F2BA0E54-63CA-F648-C617-FD3C76EF6915}"/>
            </ac:grpSpMkLst>
          </pc:grpChg>
          <pc:picChg chg="mod topLvl">
            <ac:chgData name="Ricardo Riccio" userId="b017ffa8d4170437" providerId="LiveId" clId="{A3EA2696-28F3-4161-AB1B-E4C9E95F3995}" dt="2024-09-05T16:42:48.382" v="129" actId="164"/>
            <ac:picMkLst>
              <pc:docMk/>
              <pc:sldMasterMk cId="3055762652" sldId="2147483648"/>
              <pc:sldLayoutMk cId="2539499298" sldId="2147483650"/>
              <ac:picMk id="7" creationId="{8196DE00-488C-03E0-B452-FB77C9113DD7}"/>
            </ac:picMkLst>
          </pc:picChg>
          <pc:picChg chg="mod topLvl">
            <ac:chgData name="Ricardo Riccio" userId="b017ffa8d4170437" providerId="LiveId" clId="{A3EA2696-28F3-4161-AB1B-E4C9E95F3995}" dt="2024-09-05T16:42:48.382" v="129" actId="164"/>
            <ac:picMkLst>
              <pc:docMk/>
              <pc:sldMasterMk cId="3055762652" sldId="2147483648"/>
              <pc:sldLayoutMk cId="2539499298" sldId="2147483650"/>
              <ac:picMk id="8" creationId="{F96EB84C-396E-D8EE-4F15-F03D7DA75596}"/>
            </ac:picMkLst>
          </pc:picChg>
          <pc:picChg chg="add mod ord">
            <ac:chgData name="Ricardo Riccio" userId="b017ffa8d4170437" providerId="LiveId" clId="{A3EA2696-28F3-4161-AB1B-E4C9E95F3995}" dt="2024-09-06T16:19:15.948" v="258" actId="164"/>
            <ac:picMkLst>
              <pc:docMk/>
              <pc:sldMasterMk cId="3055762652" sldId="2147483648"/>
              <pc:sldLayoutMk cId="2539499298" sldId="2147483650"/>
              <ac:picMk id="10" creationId="{F7E99795-9FF6-1D29-D160-34C03ADD2776}"/>
            </ac:picMkLst>
          </pc:picChg>
          <pc:picChg chg="add del mod ord">
            <ac:chgData name="Ricardo Riccio" userId="b017ffa8d4170437" providerId="LiveId" clId="{A3EA2696-28F3-4161-AB1B-E4C9E95F3995}" dt="2024-09-06T16:19:17.582" v="261" actId="478"/>
            <ac:picMkLst>
              <pc:docMk/>
              <pc:sldMasterMk cId="3055762652" sldId="2147483648"/>
              <pc:sldLayoutMk cId="2539499298" sldId="2147483650"/>
              <ac:picMk id="13" creationId="{8A41E2BE-5E8C-A3FC-441E-B5745C7C1DBD}"/>
            </ac:picMkLst>
          </pc:picChg>
          <pc:picChg chg="mod topLvl modCrop">
            <ac:chgData name="Ricardo Riccio" userId="b017ffa8d4170437" providerId="LiveId" clId="{A3EA2696-28F3-4161-AB1B-E4C9E95F3995}" dt="2024-09-05T16:42:48.382" v="129" actId="164"/>
            <ac:picMkLst>
              <pc:docMk/>
              <pc:sldMasterMk cId="3055762652" sldId="2147483648"/>
              <pc:sldLayoutMk cId="2539499298" sldId="2147483650"/>
              <ac:picMk id="14" creationId="{76ACE659-9C2C-5424-2342-4B3123098EB5}"/>
            </ac:picMkLst>
          </pc:picChg>
          <pc:picChg chg="add mod">
            <ac:chgData name="Ricardo Riccio" userId="b017ffa8d4170437" providerId="LiveId" clId="{A3EA2696-28F3-4161-AB1B-E4C9E95F3995}" dt="2024-09-06T16:19:41.815" v="266"/>
            <ac:picMkLst>
              <pc:docMk/>
              <pc:sldMasterMk cId="3055762652" sldId="2147483648"/>
              <pc:sldLayoutMk cId="2539499298" sldId="2147483650"/>
              <ac:picMk id="15" creationId="{0A708412-7393-47EE-2176-B9479965CD78}"/>
            </ac:picMkLst>
          </pc:picChg>
          <pc:picChg chg="mod">
            <ac:chgData name="Ricardo Riccio" userId="b017ffa8d4170437" providerId="LiveId" clId="{A3EA2696-28F3-4161-AB1B-E4C9E95F3995}" dt="2024-09-06T16:23:32.045" v="330"/>
            <ac:picMkLst>
              <pc:docMk/>
              <pc:sldMasterMk cId="3055762652" sldId="2147483648"/>
              <pc:sldLayoutMk cId="2539499298" sldId="2147483650"/>
              <ac:picMk id="18" creationId="{4F3A13EC-FAD0-51F3-0C62-40D7711BE797}"/>
            </ac:picMkLst>
          </pc:picChg>
        </pc:sldLayoutChg>
        <pc:sldLayoutChg chg="addSp delSp modSp mod">
          <pc:chgData name="Ricardo Riccio" userId="b017ffa8d4170437" providerId="LiveId" clId="{A3EA2696-28F3-4161-AB1B-E4C9E95F3995}" dt="2024-09-06T16:20:55.170" v="280" actId="478"/>
          <pc:sldLayoutMkLst>
            <pc:docMk/>
            <pc:sldMasterMk cId="3055762652" sldId="2147483648"/>
            <pc:sldLayoutMk cId="1702812896" sldId="2147483651"/>
          </pc:sldLayoutMkLst>
          <pc:spChg chg="mod">
            <ac:chgData name="Ricardo Riccio" userId="b017ffa8d4170437" providerId="LiveId" clId="{A3EA2696-28F3-4161-AB1B-E4C9E95F3995}" dt="2024-09-06T16:19:23.384" v="262"/>
            <ac:spMkLst>
              <pc:docMk/>
              <pc:sldMasterMk cId="3055762652" sldId="2147483648"/>
              <pc:sldLayoutMk cId="1702812896" sldId="2147483651"/>
              <ac:spMk id="8" creationId="{8DD4B570-097A-1CA6-873E-E2E36F5A29FA}"/>
            </ac:spMkLst>
          </pc:spChg>
          <pc:spChg chg="mod">
            <ac:chgData name="Ricardo Riccio" userId="b017ffa8d4170437" providerId="LiveId" clId="{A3EA2696-28F3-4161-AB1B-E4C9E95F3995}" dt="2024-09-06T16:20:15.654" v="269"/>
            <ac:spMkLst>
              <pc:docMk/>
              <pc:sldMasterMk cId="3055762652" sldId="2147483648"/>
              <pc:sldLayoutMk cId="1702812896" sldId="2147483651"/>
              <ac:spMk id="11" creationId="{DBFDC004-5430-552F-5C02-D0DAF38FB875}"/>
            </ac:spMkLst>
          </pc:spChg>
          <pc:spChg chg="mod">
            <ac:chgData name="Ricardo Riccio" userId="b017ffa8d4170437" providerId="LiveId" clId="{A3EA2696-28F3-4161-AB1B-E4C9E95F3995}" dt="2024-09-06T16:20:50.349" v="279"/>
            <ac:spMkLst>
              <pc:docMk/>
              <pc:sldMasterMk cId="3055762652" sldId="2147483648"/>
              <pc:sldLayoutMk cId="1702812896" sldId="2147483651"/>
              <ac:spMk id="18" creationId="{1FE84C49-3E9E-0BA5-941B-A95F3578ECAB}"/>
            </ac:spMkLst>
          </pc:spChg>
          <pc:grpChg chg="del">
            <ac:chgData name="Ricardo Riccio" userId="b017ffa8d4170437" providerId="LiveId" clId="{A3EA2696-28F3-4161-AB1B-E4C9E95F3995}" dt="2024-09-05T16:42:52.663" v="130" actId="478"/>
            <ac:grpSpMkLst>
              <pc:docMk/>
              <pc:sldMasterMk cId="3055762652" sldId="2147483648"/>
              <pc:sldLayoutMk cId="1702812896" sldId="2147483651"/>
              <ac:grpSpMk id="7" creationId="{4E9BBA1F-525A-AACE-BCF9-F0C86B921F6F}"/>
            </ac:grpSpMkLst>
          </pc:grpChg>
          <pc:grpChg chg="add mod">
            <ac:chgData name="Ricardo Riccio" userId="b017ffa8d4170437" providerId="LiveId" clId="{A3EA2696-28F3-4161-AB1B-E4C9E95F3995}" dt="2024-09-06T16:19:23.384" v="262"/>
            <ac:grpSpMkLst>
              <pc:docMk/>
              <pc:sldMasterMk cId="3055762652" sldId="2147483648"/>
              <pc:sldLayoutMk cId="1702812896" sldId="2147483651"/>
              <ac:grpSpMk id="7" creationId="{D5FB46C9-FB9C-3E3B-716B-0EE8E8E462FF}"/>
            </ac:grpSpMkLst>
          </pc:grpChg>
          <pc:grpChg chg="add del mod">
            <ac:chgData name="Ricardo Riccio" userId="b017ffa8d4170437" providerId="LiveId" clId="{A3EA2696-28F3-4161-AB1B-E4C9E95F3995}" dt="2024-09-06T16:20:55.170" v="280" actId="478"/>
            <ac:grpSpMkLst>
              <pc:docMk/>
              <pc:sldMasterMk cId="3055762652" sldId="2147483648"/>
              <pc:sldLayoutMk cId="1702812896" sldId="2147483651"/>
              <ac:grpSpMk id="10" creationId="{80884C0A-1E70-3C5B-C9A1-E7DA1AC329EC}"/>
            </ac:grpSpMkLst>
          </pc:grpChg>
          <pc:grpChg chg="add del mod">
            <ac:chgData name="Ricardo Riccio" userId="b017ffa8d4170437" providerId="LiveId" clId="{A3EA2696-28F3-4161-AB1B-E4C9E95F3995}" dt="2024-09-06T16:19:31.294" v="263" actId="165"/>
            <ac:grpSpMkLst>
              <pc:docMk/>
              <pc:sldMasterMk cId="3055762652" sldId="2147483648"/>
              <pc:sldLayoutMk cId="1702812896" sldId="2147483651"/>
              <ac:grpSpMk id="12" creationId="{9237DB12-57E6-892A-E7EB-F8644BD153A1}"/>
            </ac:grpSpMkLst>
          </pc:grpChg>
          <pc:grpChg chg="add mod">
            <ac:chgData name="Ricardo Riccio" userId="b017ffa8d4170437" providerId="LiveId" clId="{A3EA2696-28F3-4161-AB1B-E4C9E95F3995}" dt="2024-09-06T16:20:50.349" v="279"/>
            <ac:grpSpMkLst>
              <pc:docMk/>
              <pc:sldMasterMk cId="3055762652" sldId="2147483648"/>
              <pc:sldLayoutMk cId="1702812896" sldId="2147483651"/>
              <ac:grpSpMk id="17" creationId="{14823A5A-A612-05D4-C853-39A81BE17A24}"/>
            </ac:grpSpMkLst>
          </pc:grpChg>
          <pc:picChg chg="mod">
            <ac:chgData name="Ricardo Riccio" userId="b017ffa8d4170437" providerId="LiveId" clId="{A3EA2696-28F3-4161-AB1B-E4C9E95F3995}" dt="2024-09-06T16:19:23.384" v="262"/>
            <ac:picMkLst>
              <pc:docMk/>
              <pc:sldMasterMk cId="3055762652" sldId="2147483648"/>
              <pc:sldLayoutMk cId="1702812896" sldId="2147483651"/>
              <ac:picMk id="9" creationId="{B3AA4402-CAA9-F2C6-4554-AE6E92AF222B}"/>
            </ac:picMkLst>
          </pc:picChg>
          <pc:picChg chg="add del">
            <ac:chgData name="Ricardo Riccio" userId="b017ffa8d4170437" providerId="LiveId" clId="{A3EA2696-28F3-4161-AB1B-E4C9E95F3995}" dt="2024-09-05T16:37:14.586" v="20" actId="478"/>
            <ac:picMkLst>
              <pc:docMk/>
              <pc:sldMasterMk cId="3055762652" sldId="2147483648"/>
              <pc:sldLayoutMk cId="1702812896" sldId="2147483651"/>
              <ac:picMk id="11" creationId="{C6792F61-67ED-9032-38FB-FDD8525A953C}"/>
            </ac:picMkLst>
          </pc:picChg>
          <pc:picChg chg="mod topLvl">
            <ac:chgData name="Ricardo Riccio" userId="b017ffa8d4170437" providerId="LiveId" clId="{A3EA2696-28F3-4161-AB1B-E4C9E95F3995}" dt="2024-09-06T16:19:31.294" v="263" actId="165"/>
            <ac:picMkLst>
              <pc:docMk/>
              <pc:sldMasterMk cId="3055762652" sldId="2147483648"/>
              <pc:sldLayoutMk cId="1702812896" sldId="2147483651"/>
              <ac:picMk id="13" creationId="{645D41DB-5125-5A32-ABD0-F32F275748C5}"/>
            </ac:picMkLst>
          </pc:picChg>
          <pc:picChg chg="del mod topLvl">
            <ac:chgData name="Ricardo Riccio" userId="b017ffa8d4170437" providerId="LiveId" clId="{A3EA2696-28F3-4161-AB1B-E4C9E95F3995}" dt="2024-09-06T16:19:34.155" v="264" actId="478"/>
            <ac:picMkLst>
              <pc:docMk/>
              <pc:sldMasterMk cId="3055762652" sldId="2147483648"/>
              <pc:sldLayoutMk cId="1702812896" sldId="2147483651"/>
              <ac:picMk id="14" creationId="{5FB387DB-97BD-8F38-3191-CD738258B922}"/>
            </ac:picMkLst>
          </pc:picChg>
          <pc:picChg chg="del mod topLvl">
            <ac:chgData name="Ricardo Riccio" userId="b017ffa8d4170437" providerId="LiveId" clId="{A3EA2696-28F3-4161-AB1B-E4C9E95F3995}" dt="2024-09-06T16:19:35.130" v="265" actId="478"/>
            <ac:picMkLst>
              <pc:docMk/>
              <pc:sldMasterMk cId="3055762652" sldId="2147483648"/>
              <pc:sldLayoutMk cId="1702812896" sldId="2147483651"/>
              <ac:picMk id="15" creationId="{66E52FE0-CFBA-5681-B2A5-122D543D8B19}"/>
            </ac:picMkLst>
          </pc:picChg>
          <pc:picChg chg="mod">
            <ac:chgData name="Ricardo Riccio" userId="b017ffa8d4170437" providerId="LiveId" clId="{A3EA2696-28F3-4161-AB1B-E4C9E95F3995}" dt="2024-09-06T16:20:15.654" v="269"/>
            <ac:picMkLst>
              <pc:docMk/>
              <pc:sldMasterMk cId="3055762652" sldId="2147483648"/>
              <pc:sldLayoutMk cId="1702812896" sldId="2147483651"/>
              <ac:picMk id="16" creationId="{9E71EEEA-372C-948A-9925-B43BFD56B070}"/>
            </ac:picMkLst>
          </pc:picChg>
          <pc:picChg chg="mod">
            <ac:chgData name="Ricardo Riccio" userId="b017ffa8d4170437" providerId="LiveId" clId="{A3EA2696-28F3-4161-AB1B-E4C9E95F3995}" dt="2024-09-06T16:20:50.349" v="279"/>
            <ac:picMkLst>
              <pc:docMk/>
              <pc:sldMasterMk cId="3055762652" sldId="2147483648"/>
              <pc:sldLayoutMk cId="1702812896" sldId="2147483651"/>
              <ac:picMk id="19" creationId="{ED53E384-13E6-886A-91AB-D09209EC1AC2}"/>
            </ac:picMkLst>
          </pc:picChg>
        </pc:sldLayoutChg>
        <pc:sldLayoutChg chg="addSp delSp modSp mod">
          <pc:chgData name="Ricardo Riccio" userId="b017ffa8d4170437" providerId="LiveId" clId="{A3EA2696-28F3-4161-AB1B-E4C9E95F3995}" dt="2024-09-06T16:20:32.979" v="275" actId="1035"/>
          <pc:sldLayoutMkLst>
            <pc:docMk/>
            <pc:sldMasterMk cId="3055762652" sldId="2147483648"/>
            <pc:sldLayoutMk cId="2307099388" sldId="2147483652"/>
          </pc:sldLayoutMkLst>
          <pc:spChg chg="mod">
            <ac:chgData name="Ricardo Riccio" userId="b017ffa8d4170437" providerId="LiveId" clId="{A3EA2696-28F3-4161-AB1B-E4C9E95F3995}" dt="2024-09-06T16:20:28.173" v="273"/>
            <ac:spMkLst>
              <pc:docMk/>
              <pc:sldMasterMk cId="3055762652" sldId="2147483648"/>
              <pc:sldLayoutMk cId="2307099388" sldId="2147483652"/>
              <ac:spMk id="9" creationId="{02607B9A-3A06-6D63-C368-79B3128D08F9}"/>
            </ac:spMkLst>
          </pc:spChg>
          <pc:grpChg chg="add mod">
            <ac:chgData name="Ricardo Riccio" userId="b017ffa8d4170437" providerId="LiveId" clId="{A3EA2696-28F3-4161-AB1B-E4C9E95F3995}" dt="2024-09-06T16:20:32.979" v="275" actId="1035"/>
            <ac:grpSpMkLst>
              <pc:docMk/>
              <pc:sldMasterMk cId="3055762652" sldId="2147483648"/>
              <pc:sldLayoutMk cId="2307099388" sldId="2147483652"/>
              <ac:grpSpMk id="8" creationId="{12E0796C-7CD5-9774-E298-34F3576A0A0F}"/>
            </ac:grpSpMkLst>
          </pc:grpChg>
          <pc:grpChg chg="del">
            <ac:chgData name="Ricardo Riccio" userId="b017ffa8d4170437" providerId="LiveId" clId="{A3EA2696-28F3-4161-AB1B-E4C9E95F3995}" dt="2024-09-05T16:42:57.002" v="132" actId="478"/>
            <ac:grpSpMkLst>
              <pc:docMk/>
              <pc:sldMasterMk cId="3055762652" sldId="2147483648"/>
              <pc:sldLayoutMk cId="2307099388" sldId="2147483652"/>
              <ac:grpSpMk id="8" creationId="{16E410C1-8AF5-B73F-8C31-52FB344E8AC4}"/>
            </ac:grpSpMkLst>
          </pc:grpChg>
          <pc:grpChg chg="add del mod">
            <ac:chgData name="Ricardo Riccio" userId="b017ffa8d4170437" providerId="LiveId" clId="{A3EA2696-28F3-4161-AB1B-E4C9E95F3995}" dt="2024-09-06T16:20:22.858" v="270" actId="165"/>
            <ac:grpSpMkLst>
              <pc:docMk/>
              <pc:sldMasterMk cId="3055762652" sldId="2147483648"/>
              <pc:sldLayoutMk cId="2307099388" sldId="2147483652"/>
              <ac:grpSpMk id="13" creationId="{71D9A471-73F0-0637-D2AE-B52DE756A7E9}"/>
            </ac:grpSpMkLst>
          </pc:grpChg>
          <pc:picChg chg="mod">
            <ac:chgData name="Ricardo Riccio" userId="b017ffa8d4170437" providerId="LiveId" clId="{A3EA2696-28F3-4161-AB1B-E4C9E95F3995}" dt="2024-09-06T16:20:28.173" v="273"/>
            <ac:picMkLst>
              <pc:docMk/>
              <pc:sldMasterMk cId="3055762652" sldId="2147483648"/>
              <pc:sldLayoutMk cId="2307099388" sldId="2147483652"/>
              <ac:picMk id="10" creationId="{675B93F3-99D3-DB89-D8AC-1F1DB54214F4}"/>
            </ac:picMkLst>
          </pc:picChg>
          <pc:picChg chg="del">
            <ac:chgData name="Ricardo Riccio" userId="b017ffa8d4170437" providerId="LiveId" clId="{A3EA2696-28F3-4161-AB1B-E4C9E95F3995}" dt="2024-09-05T16:37:23.698" v="21" actId="478"/>
            <ac:picMkLst>
              <pc:docMk/>
              <pc:sldMasterMk cId="3055762652" sldId="2147483648"/>
              <pc:sldLayoutMk cId="2307099388" sldId="2147483652"/>
              <ac:picMk id="12" creationId="{76C12AE7-4921-BF95-1059-6EBBF1E5608C}"/>
            </ac:picMkLst>
          </pc:picChg>
          <pc:picChg chg="mod topLvl">
            <ac:chgData name="Ricardo Riccio" userId="b017ffa8d4170437" providerId="LiveId" clId="{A3EA2696-28F3-4161-AB1B-E4C9E95F3995}" dt="2024-09-06T16:20:22.858" v="270" actId="165"/>
            <ac:picMkLst>
              <pc:docMk/>
              <pc:sldMasterMk cId="3055762652" sldId="2147483648"/>
              <pc:sldLayoutMk cId="2307099388" sldId="2147483652"/>
              <ac:picMk id="14" creationId="{02C40D1D-C6AB-5C7B-271B-4C11DF76ED06}"/>
            </ac:picMkLst>
          </pc:picChg>
          <pc:picChg chg="del mod topLvl">
            <ac:chgData name="Ricardo Riccio" userId="b017ffa8d4170437" providerId="LiveId" clId="{A3EA2696-28F3-4161-AB1B-E4C9E95F3995}" dt="2024-09-06T16:20:25.033" v="271" actId="478"/>
            <ac:picMkLst>
              <pc:docMk/>
              <pc:sldMasterMk cId="3055762652" sldId="2147483648"/>
              <pc:sldLayoutMk cId="2307099388" sldId="2147483652"/>
              <ac:picMk id="15" creationId="{2D69A562-4E1F-DB8D-F7D2-02CBE87620B6}"/>
            </ac:picMkLst>
          </pc:picChg>
          <pc:picChg chg="del mod topLvl">
            <ac:chgData name="Ricardo Riccio" userId="b017ffa8d4170437" providerId="LiveId" clId="{A3EA2696-28F3-4161-AB1B-E4C9E95F3995}" dt="2024-09-06T16:20:26.986" v="272" actId="478"/>
            <ac:picMkLst>
              <pc:docMk/>
              <pc:sldMasterMk cId="3055762652" sldId="2147483648"/>
              <pc:sldLayoutMk cId="2307099388" sldId="2147483652"/>
              <ac:picMk id="16" creationId="{9DF3DA64-22AB-FF5A-D5AB-B116021D1A54}"/>
            </ac:picMkLst>
          </pc:picChg>
        </pc:sldLayoutChg>
        <pc:sldLayoutChg chg="addSp delSp modSp mod">
          <pc:chgData name="Ricardo Riccio" userId="b017ffa8d4170437" providerId="LiveId" clId="{A3EA2696-28F3-4161-AB1B-E4C9E95F3995}" dt="2024-09-06T16:21:09.595" v="288" actId="1036"/>
          <pc:sldLayoutMkLst>
            <pc:docMk/>
            <pc:sldMasterMk cId="3055762652" sldId="2147483648"/>
            <pc:sldLayoutMk cId="4189143885" sldId="2147483653"/>
          </pc:sldLayoutMkLst>
          <pc:spChg chg="mod">
            <ac:chgData name="Ricardo Riccio" userId="b017ffa8d4170437" providerId="LiveId" clId="{A3EA2696-28F3-4161-AB1B-E4C9E95F3995}" dt="2024-09-06T16:21:06.340" v="284"/>
            <ac:spMkLst>
              <pc:docMk/>
              <pc:sldMasterMk cId="3055762652" sldId="2147483648"/>
              <pc:sldLayoutMk cId="4189143885" sldId="2147483653"/>
              <ac:spMk id="11" creationId="{4D94E9DD-90DA-E316-E1F2-C0EC74263308}"/>
            </ac:spMkLst>
          </pc:spChg>
          <pc:grpChg chg="del">
            <ac:chgData name="Ricardo Riccio" userId="b017ffa8d4170437" providerId="LiveId" clId="{A3EA2696-28F3-4161-AB1B-E4C9E95F3995}" dt="2024-09-05T16:43:02.667" v="134" actId="478"/>
            <ac:grpSpMkLst>
              <pc:docMk/>
              <pc:sldMasterMk cId="3055762652" sldId="2147483648"/>
              <pc:sldLayoutMk cId="4189143885" sldId="2147483653"/>
              <ac:grpSpMk id="10" creationId="{2CFDC7D8-7611-88C7-B65D-EAA883563417}"/>
            </ac:grpSpMkLst>
          </pc:grpChg>
          <pc:grpChg chg="add mod">
            <ac:chgData name="Ricardo Riccio" userId="b017ffa8d4170437" providerId="LiveId" clId="{A3EA2696-28F3-4161-AB1B-E4C9E95F3995}" dt="2024-09-06T16:21:09.595" v="288" actId="1036"/>
            <ac:grpSpMkLst>
              <pc:docMk/>
              <pc:sldMasterMk cId="3055762652" sldId="2147483648"/>
              <pc:sldLayoutMk cId="4189143885" sldId="2147483653"/>
              <ac:grpSpMk id="10" creationId="{FCF48739-B438-83DC-5B06-EF263E264865}"/>
            </ac:grpSpMkLst>
          </pc:grpChg>
          <pc:grpChg chg="add del mod">
            <ac:chgData name="Ricardo Riccio" userId="b017ffa8d4170437" providerId="LiveId" clId="{A3EA2696-28F3-4161-AB1B-E4C9E95F3995}" dt="2024-09-06T16:21:02.750" v="281" actId="165"/>
            <ac:grpSpMkLst>
              <pc:docMk/>
              <pc:sldMasterMk cId="3055762652" sldId="2147483648"/>
              <pc:sldLayoutMk cId="4189143885" sldId="2147483653"/>
              <ac:grpSpMk id="15" creationId="{B092AE53-4BD1-52A8-04D9-E73F7C617209}"/>
            </ac:grpSpMkLst>
          </pc:grpChg>
          <pc:picChg chg="mod">
            <ac:chgData name="Ricardo Riccio" userId="b017ffa8d4170437" providerId="LiveId" clId="{A3EA2696-28F3-4161-AB1B-E4C9E95F3995}" dt="2024-09-06T16:21:06.340" v="284"/>
            <ac:picMkLst>
              <pc:docMk/>
              <pc:sldMasterMk cId="3055762652" sldId="2147483648"/>
              <pc:sldLayoutMk cId="4189143885" sldId="2147483653"/>
              <ac:picMk id="12" creationId="{E52E0B4F-49A6-AA85-8B89-6AE576CA1283}"/>
            </ac:picMkLst>
          </pc:picChg>
          <pc:picChg chg="del">
            <ac:chgData name="Ricardo Riccio" userId="b017ffa8d4170437" providerId="LiveId" clId="{A3EA2696-28F3-4161-AB1B-E4C9E95F3995}" dt="2024-09-05T16:37:27.520" v="22" actId="478"/>
            <ac:picMkLst>
              <pc:docMk/>
              <pc:sldMasterMk cId="3055762652" sldId="2147483648"/>
              <pc:sldLayoutMk cId="4189143885" sldId="2147483653"/>
              <ac:picMk id="14" creationId="{6D1FA23E-C7F3-C09D-E11B-CBFC3FE25D54}"/>
            </ac:picMkLst>
          </pc:picChg>
          <pc:picChg chg="mod topLvl">
            <ac:chgData name="Ricardo Riccio" userId="b017ffa8d4170437" providerId="LiveId" clId="{A3EA2696-28F3-4161-AB1B-E4C9E95F3995}" dt="2024-09-06T16:21:02.750" v="281" actId="165"/>
            <ac:picMkLst>
              <pc:docMk/>
              <pc:sldMasterMk cId="3055762652" sldId="2147483648"/>
              <pc:sldLayoutMk cId="4189143885" sldId="2147483653"/>
              <ac:picMk id="16" creationId="{FA3306D3-EEC2-6F2C-DC67-CC21061EE321}"/>
            </ac:picMkLst>
          </pc:picChg>
          <pc:picChg chg="del mod topLvl">
            <ac:chgData name="Ricardo Riccio" userId="b017ffa8d4170437" providerId="LiveId" clId="{A3EA2696-28F3-4161-AB1B-E4C9E95F3995}" dt="2024-09-06T16:21:05.220" v="283" actId="478"/>
            <ac:picMkLst>
              <pc:docMk/>
              <pc:sldMasterMk cId="3055762652" sldId="2147483648"/>
              <pc:sldLayoutMk cId="4189143885" sldId="2147483653"/>
              <ac:picMk id="17" creationId="{7B18F52F-2338-8D35-C863-9134F888278F}"/>
            </ac:picMkLst>
          </pc:picChg>
          <pc:picChg chg="del mod topLvl">
            <ac:chgData name="Ricardo Riccio" userId="b017ffa8d4170437" providerId="LiveId" clId="{A3EA2696-28F3-4161-AB1B-E4C9E95F3995}" dt="2024-09-06T16:21:04.560" v="282" actId="478"/>
            <ac:picMkLst>
              <pc:docMk/>
              <pc:sldMasterMk cId="3055762652" sldId="2147483648"/>
              <pc:sldLayoutMk cId="4189143885" sldId="2147483653"/>
              <ac:picMk id="18" creationId="{F7DFC12E-4407-9DFB-818B-3944B51D96FF}"/>
            </ac:picMkLst>
          </pc:picChg>
        </pc:sldLayoutChg>
        <pc:sldLayoutChg chg="addSp delSp modSp mod">
          <pc:chgData name="Ricardo Riccio" userId="b017ffa8d4170437" providerId="LiveId" clId="{A3EA2696-28F3-4161-AB1B-E4C9E95F3995}" dt="2024-09-06T16:21:21.370" v="294" actId="1035"/>
          <pc:sldLayoutMkLst>
            <pc:docMk/>
            <pc:sldMasterMk cId="3055762652" sldId="2147483648"/>
            <pc:sldLayoutMk cId="121060137" sldId="2147483654"/>
          </pc:sldLayoutMkLst>
          <pc:spChg chg="mod">
            <ac:chgData name="Ricardo Riccio" userId="b017ffa8d4170437" providerId="LiveId" clId="{A3EA2696-28F3-4161-AB1B-E4C9E95F3995}" dt="2024-09-06T16:21:19.510" v="292"/>
            <ac:spMkLst>
              <pc:docMk/>
              <pc:sldMasterMk cId="3055762652" sldId="2147483648"/>
              <pc:sldLayoutMk cId="121060137" sldId="2147483654"/>
              <ac:spMk id="7" creationId="{C50A0B3B-C198-24E1-23E9-25E530C5F4EE}"/>
            </ac:spMkLst>
          </pc:spChg>
          <pc:grpChg chg="add mod">
            <ac:chgData name="Ricardo Riccio" userId="b017ffa8d4170437" providerId="LiveId" clId="{A3EA2696-28F3-4161-AB1B-E4C9E95F3995}" dt="2024-09-06T16:21:21.370" v="294" actId="1035"/>
            <ac:grpSpMkLst>
              <pc:docMk/>
              <pc:sldMasterMk cId="3055762652" sldId="2147483648"/>
              <pc:sldLayoutMk cId="121060137" sldId="2147483654"/>
              <ac:grpSpMk id="6" creationId="{6167721C-4ACA-8498-F9AA-116794101886}"/>
            </ac:grpSpMkLst>
          </pc:grpChg>
          <pc:grpChg chg="del">
            <ac:chgData name="Ricardo Riccio" userId="b017ffa8d4170437" providerId="LiveId" clId="{A3EA2696-28F3-4161-AB1B-E4C9E95F3995}" dt="2024-09-05T16:43:06.355" v="136" actId="478"/>
            <ac:grpSpMkLst>
              <pc:docMk/>
              <pc:sldMasterMk cId="3055762652" sldId="2147483648"/>
              <pc:sldLayoutMk cId="121060137" sldId="2147483654"/>
              <ac:grpSpMk id="6" creationId="{F70029CB-54C4-CAB1-E88A-C08BFB231B64}"/>
            </ac:grpSpMkLst>
          </pc:grpChg>
          <pc:grpChg chg="add del mod">
            <ac:chgData name="Ricardo Riccio" userId="b017ffa8d4170437" providerId="LiveId" clId="{A3EA2696-28F3-4161-AB1B-E4C9E95F3995}" dt="2024-09-06T16:21:15.940" v="289" actId="165"/>
            <ac:grpSpMkLst>
              <pc:docMk/>
              <pc:sldMasterMk cId="3055762652" sldId="2147483648"/>
              <pc:sldLayoutMk cId="121060137" sldId="2147483654"/>
              <ac:grpSpMk id="11" creationId="{0AC2BB48-A5B5-16A3-9304-00581FCC0AF1}"/>
            </ac:grpSpMkLst>
          </pc:grpChg>
          <pc:picChg chg="mod">
            <ac:chgData name="Ricardo Riccio" userId="b017ffa8d4170437" providerId="LiveId" clId="{A3EA2696-28F3-4161-AB1B-E4C9E95F3995}" dt="2024-09-06T16:21:19.510" v="292"/>
            <ac:picMkLst>
              <pc:docMk/>
              <pc:sldMasterMk cId="3055762652" sldId="2147483648"/>
              <pc:sldLayoutMk cId="121060137" sldId="2147483654"/>
              <ac:picMk id="8" creationId="{D6F31CA5-BC5D-AEE4-C804-B93419163D63}"/>
            </ac:picMkLst>
          </pc:picChg>
          <pc:picChg chg="del">
            <ac:chgData name="Ricardo Riccio" userId="b017ffa8d4170437" providerId="LiveId" clId="{A3EA2696-28F3-4161-AB1B-E4C9E95F3995}" dt="2024-09-05T16:37:32.081" v="23" actId="478"/>
            <ac:picMkLst>
              <pc:docMk/>
              <pc:sldMasterMk cId="3055762652" sldId="2147483648"/>
              <pc:sldLayoutMk cId="121060137" sldId="2147483654"/>
              <ac:picMk id="10" creationId="{7891E714-6B66-F39F-C8F1-F710D7B88A79}"/>
            </ac:picMkLst>
          </pc:picChg>
          <pc:picChg chg="mod topLvl">
            <ac:chgData name="Ricardo Riccio" userId="b017ffa8d4170437" providerId="LiveId" clId="{A3EA2696-28F3-4161-AB1B-E4C9E95F3995}" dt="2024-09-06T16:21:15.940" v="289" actId="165"/>
            <ac:picMkLst>
              <pc:docMk/>
              <pc:sldMasterMk cId="3055762652" sldId="2147483648"/>
              <pc:sldLayoutMk cId="121060137" sldId="2147483654"/>
              <ac:picMk id="12" creationId="{9A40C556-601E-60EA-510B-9055FD1A3C0D}"/>
            </ac:picMkLst>
          </pc:picChg>
          <pc:picChg chg="del mod topLvl">
            <ac:chgData name="Ricardo Riccio" userId="b017ffa8d4170437" providerId="LiveId" clId="{A3EA2696-28F3-4161-AB1B-E4C9E95F3995}" dt="2024-09-06T16:21:18.360" v="291" actId="478"/>
            <ac:picMkLst>
              <pc:docMk/>
              <pc:sldMasterMk cId="3055762652" sldId="2147483648"/>
              <pc:sldLayoutMk cId="121060137" sldId="2147483654"/>
              <ac:picMk id="13" creationId="{1ED2DCA4-D2DE-2F2C-6F57-2B634C93FF48}"/>
            </ac:picMkLst>
          </pc:picChg>
          <pc:picChg chg="del mod topLvl">
            <ac:chgData name="Ricardo Riccio" userId="b017ffa8d4170437" providerId="LiveId" clId="{A3EA2696-28F3-4161-AB1B-E4C9E95F3995}" dt="2024-09-06T16:21:17.580" v="290" actId="478"/>
            <ac:picMkLst>
              <pc:docMk/>
              <pc:sldMasterMk cId="3055762652" sldId="2147483648"/>
              <pc:sldLayoutMk cId="121060137" sldId="2147483654"/>
              <ac:picMk id="14" creationId="{65F178C4-5265-2D63-8E47-482DAE98FF41}"/>
            </ac:picMkLst>
          </pc:picChg>
        </pc:sldLayoutChg>
        <pc:sldLayoutChg chg="addSp delSp modSp mod">
          <pc:chgData name="Ricardo Riccio" userId="b017ffa8d4170437" providerId="LiveId" clId="{A3EA2696-28F3-4161-AB1B-E4C9E95F3995}" dt="2024-09-06T16:22:56.234" v="328" actId="1035"/>
          <pc:sldLayoutMkLst>
            <pc:docMk/>
            <pc:sldMasterMk cId="3055762652" sldId="2147483648"/>
            <pc:sldLayoutMk cId="3015386579" sldId="2147483655"/>
          </pc:sldLayoutMkLst>
          <pc:spChg chg="mod">
            <ac:chgData name="Ricardo Riccio" userId="b017ffa8d4170437" providerId="LiveId" clId="{A3EA2696-28F3-4161-AB1B-E4C9E95F3995}" dt="2024-09-06T16:21:31.734" v="298"/>
            <ac:spMkLst>
              <pc:docMk/>
              <pc:sldMasterMk cId="3055762652" sldId="2147483648"/>
              <pc:sldLayoutMk cId="3015386579" sldId="2147483655"/>
              <ac:spMk id="6" creationId="{C1144DF0-AC2C-F5C3-39BC-7C8449B04DE5}"/>
            </ac:spMkLst>
          </pc:spChg>
          <pc:spChg chg="mod">
            <ac:chgData name="Ricardo Riccio" userId="b017ffa8d4170437" providerId="LiveId" clId="{A3EA2696-28F3-4161-AB1B-E4C9E95F3995}" dt="2024-09-06T16:22:55.112" v="326"/>
            <ac:spMkLst>
              <pc:docMk/>
              <pc:sldMasterMk cId="3055762652" sldId="2147483648"/>
              <pc:sldLayoutMk cId="3015386579" sldId="2147483655"/>
              <ac:spMk id="9" creationId="{0B77E024-7FDD-5AC2-1506-654BA0AF9526}"/>
            </ac:spMkLst>
          </pc:spChg>
          <pc:grpChg chg="add del mod">
            <ac:chgData name="Ricardo Riccio" userId="b017ffa8d4170437" providerId="LiveId" clId="{A3EA2696-28F3-4161-AB1B-E4C9E95F3995}" dt="2024-09-06T16:22:53.916" v="325" actId="478"/>
            <ac:grpSpMkLst>
              <pc:docMk/>
              <pc:sldMasterMk cId="3055762652" sldId="2147483648"/>
              <pc:sldLayoutMk cId="3015386579" sldId="2147483655"/>
              <ac:grpSpMk id="5" creationId="{7C0B88B2-26DF-04B2-0010-EA4AB087737F}"/>
            </ac:grpSpMkLst>
          </pc:grpChg>
          <pc:grpChg chg="del">
            <ac:chgData name="Ricardo Riccio" userId="b017ffa8d4170437" providerId="LiveId" clId="{A3EA2696-28F3-4161-AB1B-E4C9E95F3995}" dt="2024-09-05T16:43:09.685" v="138" actId="478"/>
            <ac:grpSpMkLst>
              <pc:docMk/>
              <pc:sldMasterMk cId="3055762652" sldId="2147483648"/>
              <pc:sldLayoutMk cId="3015386579" sldId="2147483655"/>
              <ac:grpSpMk id="5" creationId="{AFD4DE89-B8EF-1FED-2282-9EF915F4E90C}"/>
            </ac:grpSpMkLst>
          </pc:grpChg>
          <pc:grpChg chg="add mod">
            <ac:chgData name="Ricardo Riccio" userId="b017ffa8d4170437" providerId="LiveId" clId="{A3EA2696-28F3-4161-AB1B-E4C9E95F3995}" dt="2024-09-06T16:22:56.234" v="328" actId="1035"/>
            <ac:grpSpMkLst>
              <pc:docMk/>
              <pc:sldMasterMk cId="3055762652" sldId="2147483648"/>
              <pc:sldLayoutMk cId="3015386579" sldId="2147483655"/>
              <ac:grpSpMk id="8" creationId="{8A06EF90-1D2B-C554-F7F7-D11713EF080E}"/>
            </ac:grpSpMkLst>
          </pc:grpChg>
          <pc:grpChg chg="add del mod">
            <ac:chgData name="Ricardo Riccio" userId="b017ffa8d4170437" providerId="LiveId" clId="{A3EA2696-28F3-4161-AB1B-E4C9E95F3995}" dt="2024-09-06T16:21:27.714" v="295" actId="165"/>
            <ac:grpSpMkLst>
              <pc:docMk/>
              <pc:sldMasterMk cId="3055762652" sldId="2147483648"/>
              <pc:sldLayoutMk cId="3015386579" sldId="2147483655"/>
              <ac:grpSpMk id="10" creationId="{326337FF-032A-EFA2-7824-1392980D0EE4}"/>
            </ac:grpSpMkLst>
          </pc:grpChg>
          <pc:picChg chg="mod">
            <ac:chgData name="Ricardo Riccio" userId="b017ffa8d4170437" providerId="LiveId" clId="{A3EA2696-28F3-4161-AB1B-E4C9E95F3995}" dt="2024-09-06T16:21:31.734" v="298"/>
            <ac:picMkLst>
              <pc:docMk/>
              <pc:sldMasterMk cId="3055762652" sldId="2147483648"/>
              <pc:sldLayoutMk cId="3015386579" sldId="2147483655"/>
              <ac:picMk id="7" creationId="{D1329A15-FA33-A39A-C6BE-9A0CEEE9D3B6}"/>
            </ac:picMkLst>
          </pc:picChg>
          <pc:picChg chg="del">
            <ac:chgData name="Ricardo Riccio" userId="b017ffa8d4170437" providerId="LiveId" clId="{A3EA2696-28F3-4161-AB1B-E4C9E95F3995}" dt="2024-09-05T16:37:35.449" v="24" actId="478"/>
            <ac:picMkLst>
              <pc:docMk/>
              <pc:sldMasterMk cId="3055762652" sldId="2147483648"/>
              <pc:sldLayoutMk cId="3015386579" sldId="2147483655"/>
              <ac:picMk id="9" creationId="{3F34BF3E-8C51-CB2F-8460-CD0FE2FCB70C}"/>
            </ac:picMkLst>
          </pc:picChg>
          <pc:picChg chg="mod topLvl">
            <ac:chgData name="Ricardo Riccio" userId="b017ffa8d4170437" providerId="LiveId" clId="{A3EA2696-28F3-4161-AB1B-E4C9E95F3995}" dt="2024-09-06T16:21:27.714" v="295" actId="165"/>
            <ac:picMkLst>
              <pc:docMk/>
              <pc:sldMasterMk cId="3055762652" sldId="2147483648"/>
              <pc:sldLayoutMk cId="3015386579" sldId="2147483655"/>
              <ac:picMk id="11" creationId="{C6A159E7-1494-5371-187C-9A9A16969734}"/>
            </ac:picMkLst>
          </pc:picChg>
          <pc:picChg chg="del mod topLvl">
            <ac:chgData name="Ricardo Riccio" userId="b017ffa8d4170437" providerId="LiveId" clId="{A3EA2696-28F3-4161-AB1B-E4C9E95F3995}" dt="2024-09-06T16:21:29.862" v="296" actId="478"/>
            <ac:picMkLst>
              <pc:docMk/>
              <pc:sldMasterMk cId="3055762652" sldId="2147483648"/>
              <pc:sldLayoutMk cId="3015386579" sldId="2147483655"/>
              <ac:picMk id="12" creationId="{472C8AE6-A194-1C6E-970E-C9697198D368}"/>
            </ac:picMkLst>
          </pc:picChg>
          <pc:picChg chg="del mod topLvl">
            <ac:chgData name="Ricardo Riccio" userId="b017ffa8d4170437" providerId="LiveId" clId="{A3EA2696-28F3-4161-AB1B-E4C9E95F3995}" dt="2024-09-06T16:21:30.683" v="297" actId="478"/>
            <ac:picMkLst>
              <pc:docMk/>
              <pc:sldMasterMk cId="3055762652" sldId="2147483648"/>
              <pc:sldLayoutMk cId="3015386579" sldId="2147483655"/>
              <ac:picMk id="13" creationId="{5041F2AC-C37F-0280-9F9B-24B5DA6913BC}"/>
            </ac:picMkLst>
          </pc:picChg>
          <pc:picChg chg="mod">
            <ac:chgData name="Ricardo Riccio" userId="b017ffa8d4170437" providerId="LiveId" clId="{A3EA2696-28F3-4161-AB1B-E4C9E95F3995}" dt="2024-09-06T16:22:55.112" v="326"/>
            <ac:picMkLst>
              <pc:docMk/>
              <pc:sldMasterMk cId="3055762652" sldId="2147483648"/>
              <pc:sldLayoutMk cId="3015386579" sldId="2147483655"/>
              <ac:picMk id="14" creationId="{A0560CA5-2463-EF65-0B33-1CB6BDEE7B71}"/>
            </ac:picMkLst>
          </pc:picChg>
        </pc:sldLayoutChg>
        <pc:sldLayoutChg chg="addSp delSp modSp mod">
          <pc:chgData name="Ricardo Riccio" userId="b017ffa8d4170437" providerId="LiveId" clId="{A3EA2696-28F3-4161-AB1B-E4C9E95F3995}" dt="2024-09-06T16:21:44.986" v="306" actId="1035"/>
          <pc:sldLayoutMkLst>
            <pc:docMk/>
            <pc:sldMasterMk cId="3055762652" sldId="2147483648"/>
            <pc:sldLayoutMk cId="2250633050" sldId="2147483656"/>
          </pc:sldLayoutMkLst>
          <pc:spChg chg="mod">
            <ac:chgData name="Ricardo Riccio" userId="b017ffa8d4170437" providerId="LiveId" clId="{A3EA2696-28F3-4161-AB1B-E4C9E95F3995}" dt="2024-09-06T16:21:44.285" v="304"/>
            <ac:spMkLst>
              <pc:docMk/>
              <pc:sldMasterMk cId="3055762652" sldId="2147483648"/>
              <pc:sldLayoutMk cId="2250633050" sldId="2147483656"/>
              <ac:spMk id="9" creationId="{7DFFA4DB-111B-DFF2-9A6B-60DD8A7293EB}"/>
            </ac:spMkLst>
          </pc:spChg>
          <pc:grpChg chg="add mod">
            <ac:chgData name="Ricardo Riccio" userId="b017ffa8d4170437" providerId="LiveId" clId="{A3EA2696-28F3-4161-AB1B-E4C9E95F3995}" dt="2024-09-06T16:21:44.986" v="306" actId="1035"/>
            <ac:grpSpMkLst>
              <pc:docMk/>
              <pc:sldMasterMk cId="3055762652" sldId="2147483648"/>
              <pc:sldLayoutMk cId="2250633050" sldId="2147483656"/>
              <ac:grpSpMk id="8" creationId="{0E586ED6-7CFD-5E23-DED8-8DF450952715}"/>
            </ac:grpSpMkLst>
          </pc:grpChg>
          <pc:grpChg chg="del">
            <ac:chgData name="Ricardo Riccio" userId="b017ffa8d4170437" providerId="LiveId" clId="{A3EA2696-28F3-4161-AB1B-E4C9E95F3995}" dt="2024-09-05T16:43:15.443" v="140" actId="478"/>
            <ac:grpSpMkLst>
              <pc:docMk/>
              <pc:sldMasterMk cId="3055762652" sldId="2147483648"/>
              <pc:sldLayoutMk cId="2250633050" sldId="2147483656"/>
              <ac:grpSpMk id="8" creationId="{B7622C27-D6E2-F36D-5BE4-25310F0B4677}"/>
            </ac:grpSpMkLst>
          </pc:grpChg>
          <pc:grpChg chg="add del mod">
            <ac:chgData name="Ricardo Riccio" userId="b017ffa8d4170437" providerId="LiveId" clId="{A3EA2696-28F3-4161-AB1B-E4C9E95F3995}" dt="2024-09-06T16:21:40.537" v="301" actId="165"/>
            <ac:grpSpMkLst>
              <pc:docMk/>
              <pc:sldMasterMk cId="3055762652" sldId="2147483648"/>
              <pc:sldLayoutMk cId="2250633050" sldId="2147483656"/>
              <ac:grpSpMk id="13" creationId="{E166434E-C40F-A00A-DBD8-BC391D14D31B}"/>
            </ac:grpSpMkLst>
          </pc:grpChg>
          <pc:picChg chg="mod">
            <ac:chgData name="Ricardo Riccio" userId="b017ffa8d4170437" providerId="LiveId" clId="{A3EA2696-28F3-4161-AB1B-E4C9E95F3995}" dt="2024-09-06T16:21:44.285" v="304"/>
            <ac:picMkLst>
              <pc:docMk/>
              <pc:sldMasterMk cId="3055762652" sldId="2147483648"/>
              <pc:sldLayoutMk cId="2250633050" sldId="2147483656"/>
              <ac:picMk id="10" creationId="{D01FBC3A-F087-35E9-2664-B0DEF2CF4A72}"/>
            </ac:picMkLst>
          </pc:picChg>
          <pc:picChg chg="del">
            <ac:chgData name="Ricardo Riccio" userId="b017ffa8d4170437" providerId="LiveId" clId="{A3EA2696-28F3-4161-AB1B-E4C9E95F3995}" dt="2024-09-05T16:37:38.922" v="25" actId="478"/>
            <ac:picMkLst>
              <pc:docMk/>
              <pc:sldMasterMk cId="3055762652" sldId="2147483648"/>
              <pc:sldLayoutMk cId="2250633050" sldId="2147483656"/>
              <ac:picMk id="12" creationId="{F423BAFF-570E-E472-1EA1-45B6295A482F}"/>
            </ac:picMkLst>
          </pc:picChg>
          <pc:picChg chg="mod topLvl">
            <ac:chgData name="Ricardo Riccio" userId="b017ffa8d4170437" providerId="LiveId" clId="{A3EA2696-28F3-4161-AB1B-E4C9E95F3995}" dt="2024-09-06T16:21:40.537" v="301" actId="165"/>
            <ac:picMkLst>
              <pc:docMk/>
              <pc:sldMasterMk cId="3055762652" sldId="2147483648"/>
              <pc:sldLayoutMk cId="2250633050" sldId="2147483656"/>
              <ac:picMk id="14" creationId="{5FB61256-F695-316E-D5CD-561997DD27AA}"/>
            </ac:picMkLst>
          </pc:picChg>
          <pc:picChg chg="del mod topLvl">
            <ac:chgData name="Ricardo Riccio" userId="b017ffa8d4170437" providerId="LiveId" clId="{A3EA2696-28F3-4161-AB1B-E4C9E95F3995}" dt="2024-09-06T16:21:42.458" v="302" actId="478"/>
            <ac:picMkLst>
              <pc:docMk/>
              <pc:sldMasterMk cId="3055762652" sldId="2147483648"/>
              <pc:sldLayoutMk cId="2250633050" sldId="2147483656"/>
              <ac:picMk id="15" creationId="{29C2BCD3-34A7-70E7-5819-862A5A2AF63F}"/>
            </ac:picMkLst>
          </pc:picChg>
          <pc:picChg chg="del mod topLvl">
            <ac:chgData name="Ricardo Riccio" userId="b017ffa8d4170437" providerId="LiveId" clId="{A3EA2696-28F3-4161-AB1B-E4C9E95F3995}" dt="2024-09-06T16:21:43.091" v="303" actId="478"/>
            <ac:picMkLst>
              <pc:docMk/>
              <pc:sldMasterMk cId="3055762652" sldId="2147483648"/>
              <pc:sldLayoutMk cId="2250633050" sldId="2147483656"/>
              <ac:picMk id="16" creationId="{AC91BBA1-4B86-539D-4DE9-011CC60AF94C}"/>
            </ac:picMkLst>
          </pc:picChg>
        </pc:sldLayoutChg>
        <pc:sldLayoutChg chg="addSp delSp modSp mod">
          <pc:chgData name="Ricardo Riccio" userId="b017ffa8d4170437" providerId="LiveId" clId="{A3EA2696-28F3-4161-AB1B-E4C9E95F3995}" dt="2024-09-06T16:21:55.356" v="312" actId="1035"/>
          <pc:sldLayoutMkLst>
            <pc:docMk/>
            <pc:sldMasterMk cId="3055762652" sldId="2147483648"/>
            <pc:sldLayoutMk cId="1976477255" sldId="2147483657"/>
          </pc:sldLayoutMkLst>
          <pc:spChg chg="mod">
            <ac:chgData name="Ricardo Riccio" userId="b017ffa8d4170437" providerId="LiveId" clId="{A3EA2696-28F3-4161-AB1B-E4C9E95F3995}" dt="2024-09-06T16:21:54.302" v="310"/>
            <ac:spMkLst>
              <pc:docMk/>
              <pc:sldMasterMk cId="3055762652" sldId="2147483648"/>
              <pc:sldLayoutMk cId="1976477255" sldId="2147483657"/>
              <ac:spMk id="9" creationId="{E32E5F78-4C75-19B0-AC51-C1E1700FE40B}"/>
            </ac:spMkLst>
          </pc:spChg>
          <pc:grpChg chg="add mod">
            <ac:chgData name="Ricardo Riccio" userId="b017ffa8d4170437" providerId="LiveId" clId="{A3EA2696-28F3-4161-AB1B-E4C9E95F3995}" dt="2024-09-06T16:21:55.356" v="312" actId="1035"/>
            <ac:grpSpMkLst>
              <pc:docMk/>
              <pc:sldMasterMk cId="3055762652" sldId="2147483648"/>
              <pc:sldLayoutMk cId="1976477255" sldId="2147483657"/>
              <ac:grpSpMk id="8" creationId="{50EB42B2-73F7-64A4-9528-6B84B97FDB92}"/>
            </ac:grpSpMkLst>
          </pc:grpChg>
          <pc:grpChg chg="del">
            <ac:chgData name="Ricardo Riccio" userId="b017ffa8d4170437" providerId="LiveId" clId="{A3EA2696-28F3-4161-AB1B-E4C9E95F3995}" dt="2024-09-05T16:43:19.124" v="142" actId="478"/>
            <ac:grpSpMkLst>
              <pc:docMk/>
              <pc:sldMasterMk cId="3055762652" sldId="2147483648"/>
              <pc:sldLayoutMk cId="1976477255" sldId="2147483657"/>
              <ac:grpSpMk id="8" creationId="{6B9F53D7-2166-13B3-1444-B4450CA4A824}"/>
            </ac:grpSpMkLst>
          </pc:grpChg>
          <pc:grpChg chg="add del mod">
            <ac:chgData name="Ricardo Riccio" userId="b017ffa8d4170437" providerId="LiveId" clId="{A3EA2696-28F3-4161-AB1B-E4C9E95F3995}" dt="2024-09-06T16:21:50.561" v="307" actId="165"/>
            <ac:grpSpMkLst>
              <pc:docMk/>
              <pc:sldMasterMk cId="3055762652" sldId="2147483648"/>
              <pc:sldLayoutMk cId="1976477255" sldId="2147483657"/>
              <ac:grpSpMk id="13" creationId="{919E6948-8231-1773-9F3B-6534E28D1272}"/>
            </ac:grpSpMkLst>
          </pc:grpChg>
          <pc:picChg chg="mod">
            <ac:chgData name="Ricardo Riccio" userId="b017ffa8d4170437" providerId="LiveId" clId="{A3EA2696-28F3-4161-AB1B-E4C9E95F3995}" dt="2024-09-06T16:21:54.302" v="310"/>
            <ac:picMkLst>
              <pc:docMk/>
              <pc:sldMasterMk cId="3055762652" sldId="2147483648"/>
              <pc:sldLayoutMk cId="1976477255" sldId="2147483657"/>
              <ac:picMk id="10" creationId="{59670879-E043-4E70-A1EE-A579D33AAD4A}"/>
            </ac:picMkLst>
          </pc:picChg>
          <pc:picChg chg="del">
            <ac:chgData name="Ricardo Riccio" userId="b017ffa8d4170437" providerId="LiveId" clId="{A3EA2696-28F3-4161-AB1B-E4C9E95F3995}" dt="2024-09-05T16:37:43.346" v="26" actId="478"/>
            <ac:picMkLst>
              <pc:docMk/>
              <pc:sldMasterMk cId="3055762652" sldId="2147483648"/>
              <pc:sldLayoutMk cId="1976477255" sldId="2147483657"/>
              <ac:picMk id="12" creationId="{122CB643-B5B3-F1C1-FD43-40ABD36563B2}"/>
            </ac:picMkLst>
          </pc:picChg>
          <pc:picChg chg="mod topLvl">
            <ac:chgData name="Ricardo Riccio" userId="b017ffa8d4170437" providerId="LiveId" clId="{A3EA2696-28F3-4161-AB1B-E4C9E95F3995}" dt="2024-09-06T16:21:50.561" v="307" actId="165"/>
            <ac:picMkLst>
              <pc:docMk/>
              <pc:sldMasterMk cId="3055762652" sldId="2147483648"/>
              <pc:sldLayoutMk cId="1976477255" sldId="2147483657"/>
              <ac:picMk id="14" creationId="{11453369-633E-40F7-6158-23E38DFF1EAA}"/>
            </ac:picMkLst>
          </pc:picChg>
          <pc:picChg chg="del mod topLvl">
            <ac:chgData name="Ricardo Riccio" userId="b017ffa8d4170437" providerId="LiveId" clId="{A3EA2696-28F3-4161-AB1B-E4C9E95F3995}" dt="2024-09-06T16:21:52.546" v="308" actId="478"/>
            <ac:picMkLst>
              <pc:docMk/>
              <pc:sldMasterMk cId="3055762652" sldId="2147483648"/>
              <pc:sldLayoutMk cId="1976477255" sldId="2147483657"/>
              <ac:picMk id="15" creationId="{F155E8F4-CC30-DF30-D14D-488999DCE765}"/>
            </ac:picMkLst>
          </pc:picChg>
          <pc:picChg chg="del mod topLvl">
            <ac:chgData name="Ricardo Riccio" userId="b017ffa8d4170437" providerId="LiveId" clId="{A3EA2696-28F3-4161-AB1B-E4C9E95F3995}" dt="2024-09-06T16:21:53.307" v="309" actId="478"/>
            <ac:picMkLst>
              <pc:docMk/>
              <pc:sldMasterMk cId="3055762652" sldId="2147483648"/>
              <pc:sldLayoutMk cId="1976477255" sldId="2147483657"/>
              <ac:picMk id="16" creationId="{2680CBA2-B545-ECA1-8E21-D6A7F25346E0}"/>
            </ac:picMkLst>
          </pc:picChg>
        </pc:sldLayoutChg>
        <pc:sldLayoutChg chg="addSp delSp modSp mod">
          <pc:chgData name="Ricardo Riccio" userId="b017ffa8d4170437" providerId="LiveId" clId="{A3EA2696-28F3-4161-AB1B-E4C9E95F3995}" dt="2024-09-06T16:22:04.633" v="318" actId="1035"/>
          <pc:sldLayoutMkLst>
            <pc:docMk/>
            <pc:sldMasterMk cId="3055762652" sldId="2147483648"/>
            <pc:sldLayoutMk cId="4063022727" sldId="2147483658"/>
          </pc:sldLayoutMkLst>
          <pc:spChg chg="mod">
            <ac:chgData name="Ricardo Riccio" userId="b017ffa8d4170437" providerId="LiveId" clId="{A3EA2696-28F3-4161-AB1B-E4C9E95F3995}" dt="2024-09-06T16:22:03.646" v="316"/>
            <ac:spMkLst>
              <pc:docMk/>
              <pc:sldMasterMk cId="3055762652" sldId="2147483648"/>
              <pc:sldLayoutMk cId="4063022727" sldId="2147483658"/>
              <ac:spMk id="8" creationId="{37189AD5-1B7B-EF7D-E48C-E053E835CF30}"/>
            </ac:spMkLst>
          </pc:spChg>
          <pc:grpChg chg="add mod">
            <ac:chgData name="Ricardo Riccio" userId="b017ffa8d4170437" providerId="LiveId" clId="{A3EA2696-28F3-4161-AB1B-E4C9E95F3995}" dt="2024-09-06T16:22:04.633" v="318" actId="1035"/>
            <ac:grpSpMkLst>
              <pc:docMk/>
              <pc:sldMasterMk cId="3055762652" sldId="2147483648"/>
              <pc:sldLayoutMk cId="4063022727" sldId="2147483658"/>
              <ac:grpSpMk id="7" creationId="{598CFAA8-41D5-668F-F9E8-588C878123D6}"/>
            </ac:grpSpMkLst>
          </pc:grpChg>
          <pc:grpChg chg="del">
            <ac:chgData name="Ricardo Riccio" userId="b017ffa8d4170437" providerId="LiveId" clId="{A3EA2696-28F3-4161-AB1B-E4C9E95F3995}" dt="2024-09-05T16:43:22.758" v="144" actId="478"/>
            <ac:grpSpMkLst>
              <pc:docMk/>
              <pc:sldMasterMk cId="3055762652" sldId="2147483648"/>
              <pc:sldLayoutMk cId="4063022727" sldId="2147483658"/>
              <ac:grpSpMk id="7" creationId="{FCD39045-FE58-13FD-3F2F-67DCB314CF5D}"/>
            </ac:grpSpMkLst>
          </pc:grpChg>
          <pc:grpChg chg="add del mod">
            <ac:chgData name="Ricardo Riccio" userId="b017ffa8d4170437" providerId="LiveId" clId="{A3EA2696-28F3-4161-AB1B-E4C9E95F3995}" dt="2024-09-06T16:22:00.409" v="313" actId="165"/>
            <ac:grpSpMkLst>
              <pc:docMk/>
              <pc:sldMasterMk cId="3055762652" sldId="2147483648"/>
              <pc:sldLayoutMk cId="4063022727" sldId="2147483658"/>
              <ac:grpSpMk id="12" creationId="{BE7D6EDA-AD82-A9A8-67D5-35842530F56E}"/>
            </ac:grpSpMkLst>
          </pc:grpChg>
          <pc:picChg chg="mod">
            <ac:chgData name="Ricardo Riccio" userId="b017ffa8d4170437" providerId="LiveId" clId="{A3EA2696-28F3-4161-AB1B-E4C9E95F3995}" dt="2024-09-06T16:22:03.646" v="316"/>
            <ac:picMkLst>
              <pc:docMk/>
              <pc:sldMasterMk cId="3055762652" sldId="2147483648"/>
              <pc:sldLayoutMk cId="4063022727" sldId="2147483658"/>
              <ac:picMk id="9" creationId="{44AE4978-2596-DF89-71B7-5740BCD4100B}"/>
            </ac:picMkLst>
          </pc:picChg>
          <pc:picChg chg="del">
            <ac:chgData name="Ricardo Riccio" userId="b017ffa8d4170437" providerId="LiveId" clId="{A3EA2696-28F3-4161-AB1B-E4C9E95F3995}" dt="2024-09-05T16:37:46.692" v="27" actId="478"/>
            <ac:picMkLst>
              <pc:docMk/>
              <pc:sldMasterMk cId="3055762652" sldId="2147483648"/>
              <pc:sldLayoutMk cId="4063022727" sldId="2147483658"/>
              <ac:picMk id="11" creationId="{241DACB8-FC08-6A0A-3C28-50E6F6500880}"/>
            </ac:picMkLst>
          </pc:picChg>
          <pc:picChg chg="mod topLvl">
            <ac:chgData name="Ricardo Riccio" userId="b017ffa8d4170437" providerId="LiveId" clId="{A3EA2696-28F3-4161-AB1B-E4C9E95F3995}" dt="2024-09-06T16:22:00.409" v="313" actId="165"/>
            <ac:picMkLst>
              <pc:docMk/>
              <pc:sldMasterMk cId="3055762652" sldId="2147483648"/>
              <pc:sldLayoutMk cId="4063022727" sldId="2147483658"/>
              <ac:picMk id="13" creationId="{C5D9125F-E82C-77CB-10B2-15D39C6A5D84}"/>
            </ac:picMkLst>
          </pc:picChg>
          <pc:picChg chg="del mod topLvl">
            <ac:chgData name="Ricardo Riccio" userId="b017ffa8d4170437" providerId="LiveId" clId="{A3EA2696-28F3-4161-AB1B-E4C9E95F3995}" dt="2024-09-06T16:22:02.178" v="314" actId="478"/>
            <ac:picMkLst>
              <pc:docMk/>
              <pc:sldMasterMk cId="3055762652" sldId="2147483648"/>
              <pc:sldLayoutMk cId="4063022727" sldId="2147483658"/>
              <ac:picMk id="14" creationId="{B6F46258-2EB8-C6C1-B8D7-00C037334B86}"/>
            </ac:picMkLst>
          </pc:picChg>
          <pc:picChg chg="del mod topLvl">
            <ac:chgData name="Ricardo Riccio" userId="b017ffa8d4170437" providerId="LiveId" clId="{A3EA2696-28F3-4161-AB1B-E4C9E95F3995}" dt="2024-09-06T16:22:02.741" v="315" actId="478"/>
            <ac:picMkLst>
              <pc:docMk/>
              <pc:sldMasterMk cId="3055762652" sldId="2147483648"/>
              <pc:sldLayoutMk cId="4063022727" sldId="2147483658"/>
              <ac:picMk id="15" creationId="{1CC4A637-B9BB-0EEC-11C6-AD804163D776}"/>
            </ac:picMkLst>
          </pc:picChg>
        </pc:sldLayoutChg>
        <pc:sldLayoutChg chg="addSp delSp modSp mod">
          <pc:chgData name="Ricardo Riccio" userId="b017ffa8d4170437" providerId="LiveId" clId="{A3EA2696-28F3-4161-AB1B-E4C9E95F3995}" dt="2024-09-06T16:22:14.209" v="324" actId="1035"/>
          <pc:sldLayoutMkLst>
            <pc:docMk/>
            <pc:sldMasterMk cId="3055762652" sldId="2147483648"/>
            <pc:sldLayoutMk cId="1785217584" sldId="2147483659"/>
          </pc:sldLayoutMkLst>
          <pc:spChg chg="mod">
            <ac:chgData name="Ricardo Riccio" userId="b017ffa8d4170437" providerId="LiveId" clId="{A3EA2696-28F3-4161-AB1B-E4C9E95F3995}" dt="2024-09-06T16:22:12.861" v="322"/>
            <ac:spMkLst>
              <pc:docMk/>
              <pc:sldMasterMk cId="3055762652" sldId="2147483648"/>
              <pc:sldLayoutMk cId="1785217584" sldId="2147483659"/>
              <ac:spMk id="8" creationId="{5B728E5E-3AAE-A0AD-44B9-1182D2A9D97F}"/>
            </ac:spMkLst>
          </pc:spChg>
          <pc:grpChg chg="del">
            <ac:chgData name="Ricardo Riccio" userId="b017ffa8d4170437" providerId="LiveId" clId="{A3EA2696-28F3-4161-AB1B-E4C9E95F3995}" dt="2024-09-05T16:43:26.467" v="146" actId="478"/>
            <ac:grpSpMkLst>
              <pc:docMk/>
              <pc:sldMasterMk cId="3055762652" sldId="2147483648"/>
              <pc:sldLayoutMk cId="1785217584" sldId="2147483659"/>
              <ac:grpSpMk id="7" creationId="{6A01B75E-7B17-978C-B540-79319F4B24C0}"/>
            </ac:grpSpMkLst>
          </pc:grpChg>
          <pc:grpChg chg="add mod">
            <ac:chgData name="Ricardo Riccio" userId="b017ffa8d4170437" providerId="LiveId" clId="{A3EA2696-28F3-4161-AB1B-E4C9E95F3995}" dt="2024-09-06T16:22:14.209" v="324" actId="1035"/>
            <ac:grpSpMkLst>
              <pc:docMk/>
              <pc:sldMasterMk cId="3055762652" sldId="2147483648"/>
              <pc:sldLayoutMk cId="1785217584" sldId="2147483659"/>
              <ac:grpSpMk id="7" creationId="{7B63086A-B1D6-1EBE-293B-A7F5D854AC0C}"/>
            </ac:grpSpMkLst>
          </pc:grpChg>
          <pc:grpChg chg="add del mod">
            <ac:chgData name="Ricardo Riccio" userId="b017ffa8d4170437" providerId="LiveId" clId="{A3EA2696-28F3-4161-AB1B-E4C9E95F3995}" dt="2024-09-06T16:22:09.249" v="319" actId="165"/>
            <ac:grpSpMkLst>
              <pc:docMk/>
              <pc:sldMasterMk cId="3055762652" sldId="2147483648"/>
              <pc:sldLayoutMk cId="1785217584" sldId="2147483659"/>
              <ac:grpSpMk id="12" creationId="{617BB74D-5348-C44C-0505-DD58F7AFC607}"/>
            </ac:grpSpMkLst>
          </pc:grpChg>
          <pc:picChg chg="mod">
            <ac:chgData name="Ricardo Riccio" userId="b017ffa8d4170437" providerId="LiveId" clId="{A3EA2696-28F3-4161-AB1B-E4C9E95F3995}" dt="2024-09-06T16:22:12.861" v="322"/>
            <ac:picMkLst>
              <pc:docMk/>
              <pc:sldMasterMk cId="3055762652" sldId="2147483648"/>
              <pc:sldLayoutMk cId="1785217584" sldId="2147483659"/>
              <ac:picMk id="9" creationId="{BCB0A3C1-263E-E58C-2362-5BC900BECE32}"/>
            </ac:picMkLst>
          </pc:picChg>
          <pc:picChg chg="del">
            <ac:chgData name="Ricardo Riccio" userId="b017ffa8d4170437" providerId="LiveId" clId="{A3EA2696-28F3-4161-AB1B-E4C9E95F3995}" dt="2024-09-05T16:37:50.866" v="28" actId="478"/>
            <ac:picMkLst>
              <pc:docMk/>
              <pc:sldMasterMk cId="3055762652" sldId="2147483648"/>
              <pc:sldLayoutMk cId="1785217584" sldId="2147483659"/>
              <ac:picMk id="11" creationId="{60B92BFE-AC07-C20C-0496-BA56F834060E}"/>
            </ac:picMkLst>
          </pc:picChg>
          <pc:picChg chg="mod topLvl">
            <ac:chgData name="Ricardo Riccio" userId="b017ffa8d4170437" providerId="LiveId" clId="{A3EA2696-28F3-4161-AB1B-E4C9E95F3995}" dt="2024-09-06T16:22:09.249" v="319" actId="165"/>
            <ac:picMkLst>
              <pc:docMk/>
              <pc:sldMasterMk cId="3055762652" sldId="2147483648"/>
              <pc:sldLayoutMk cId="1785217584" sldId="2147483659"/>
              <ac:picMk id="13" creationId="{E83586E1-AE85-F086-38A8-4046B017DF82}"/>
            </ac:picMkLst>
          </pc:picChg>
          <pc:picChg chg="del mod topLvl">
            <ac:chgData name="Ricardo Riccio" userId="b017ffa8d4170437" providerId="LiveId" clId="{A3EA2696-28F3-4161-AB1B-E4C9E95F3995}" dt="2024-09-06T16:22:11.266" v="320" actId="478"/>
            <ac:picMkLst>
              <pc:docMk/>
              <pc:sldMasterMk cId="3055762652" sldId="2147483648"/>
              <pc:sldLayoutMk cId="1785217584" sldId="2147483659"/>
              <ac:picMk id="14" creationId="{B1AE85D3-CBCF-147C-1B1D-C381DDF616D1}"/>
            </ac:picMkLst>
          </pc:picChg>
          <pc:picChg chg="del mod topLvl">
            <ac:chgData name="Ricardo Riccio" userId="b017ffa8d4170437" providerId="LiveId" clId="{A3EA2696-28F3-4161-AB1B-E4C9E95F3995}" dt="2024-09-06T16:22:11.889" v="321" actId="478"/>
            <ac:picMkLst>
              <pc:docMk/>
              <pc:sldMasterMk cId="3055762652" sldId="2147483648"/>
              <pc:sldLayoutMk cId="1785217584" sldId="2147483659"/>
              <ac:picMk id="15" creationId="{B83833C6-F33E-7F93-DEAF-9DFC62EB2F24}"/>
            </ac:picMkLst>
          </pc:picChg>
        </pc:sldLayoutChg>
      </pc:sldMasterChg>
    </pc:docChg>
  </pc:docChgLst>
  <pc:docChgLst>
    <pc:chgData name="Ricardo Riccio" userId="b017ffa8d4170437" providerId="LiveId" clId="{23BAAC66-74B5-4035-BC67-1201049E0B87}"/>
    <pc:docChg chg="undo custSel addSld modSld modMainMaster">
      <pc:chgData name="Ricardo Riccio" userId="b017ffa8d4170437" providerId="LiveId" clId="{23BAAC66-74B5-4035-BC67-1201049E0B87}" dt="2024-08-29T16:46:38.668" v="421" actId="1076"/>
      <pc:docMkLst>
        <pc:docMk/>
      </pc:docMkLst>
      <pc:sldChg chg="modSp mod">
        <pc:chgData name="Ricardo Riccio" userId="b017ffa8d4170437" providerId="LiveId" clId="{23BAAC66-74B5-4035-BC67-1201049E0B87}" dt="2024-08-29T16:37:29.464" v="391" actId="20577"/>
        <pc:sldMkLst>
          <pc:docMk/>
          <pc:sldMk cId="2998773574" sldId="256"/>
        </pc:sldMkLst>
        <pc:spChg chg="mod">
          <ac:chgData name="Ricardo Riccio" userId="b017ffa8d4170437" providerId="LiveId" clId="{23BAAC66-74B5-4035-BC67-1201049E0B87}" dt="2024-08-29T16:12:21.143" v="177" actId="114"/>
          <ac:spMkLst>
            <pc:docMk/>
            <pc:sldMk cId="2998773574" sldId="256"/>
            <ac:spMk id="2" creationId="{75CD9534-0F8E-D0D0-4B16-3756F6D1427A}"/>
          </ac:spMkLst>
        </pc:spChg>
        <pc:spChg chg="mod">
          <ac:chgData name="Ricardo Riccio" userId="b017ffa8d4170437" providerId="LiveId" clId="{23BAAC66-74B5-4035-BC67-1201049E0B87}" dt="2024-08-29T16:37:29.464" v="391" actId="20577"/>
          <ac:spMkLst>
            <pc:docMk/>
            <pc:sldMk cId="2998773574" sldId="256"/>
            <ac:spMk id="3" creationId="{1F9E728D-F378-B5C0-8285-A97A291D294D}"/>
          </ac:spMkLst>
        </pc:spChg>
      </pc:sldChg>
      <pc:sldChg chg="modSp new mod">
        <pc:chgData name="Ricardo Riccio" userId="b017ffa8d4170437" providerId="LiveId" clId="{23BAAC66-74B5-4035-BC67-1201049E0B87}" dt="2024-08-29T16:13:22.869" v="352" actId="20577"/>
        <pc:sldMkLst>
          <pc:docMk/>
          <pc:sldMk cId="3640103013" sldId="257"/>
        </pc:sldMkLst>
        <pc:spChg chg="mod">
          <ac:chgData name="Ricardo Riccio" userId="b017ffa8d4170437" providerId="LiveId" clId="{23BAAC66-74B5-4035-BC67-1201049E0B87}" dt="2024-08-29T16:13:08.444" v="289" actId="20577"/>
          <ac:spMkLst>
            <pc:docMk/>
            <pc:sldMk cId="3640103013" sldId="257"/>
            <ac:spMk id="2" creationId="{597F99B2-AAA6-AB6A-E990-69B06EF9C916}"/>
          </ac:spMkLst>
        </pc:spChg>
        <pc:spChg chg="mod">
          <ac:chgData name="Ricardo Riccio" userId="b017ffa8d4170437" providerId="LiveId" clId="{23BAAC66-74B5-4035-BC67-1201049E0B87}" dt="2024-08-29T16:13:22.869" v="352" actId="20577"/>
          <ac:spMkLst>
            <pc:docMk/>
            <pc:sldMk cId="3640103013" sldId="257"/>
            <ac:spMk id="3" creationId="{F1E2CB2B-87BF-B3F7-BC33-1ACD1356F2C0}"/>
          </ac:spMkLst>
        </pc:spChg>
      </pc:sldChg>
      <pc:sldChg chg="addSp delSp modSp new mod modClrScheme chgLayout">
        <pc:chgData name="Ricardo Riccio" userId="b017ffa8d4170437" providerId="LiveId" clId="{23BAAC66-74B5-4035-BC67-1201049E0B87}" dt="2024-08-29T16:46:38.668" v="421" actId="1076"/>
        <pc:sldMkLst>
          <pc:docMk/>
          <pc:sldMk cId="3276014525" sldId="258"/>
        </pc:sldMkLst>
        <pc:spChg chg="add del">
          <ac:chgData name="Ricardo Riccio" userId="b017ffa8d4170437" providerId="LiveId" clId="{23BAAC66-74B5-4035-BC67-1201049E0B87}" dt="2024-08-29T15:59:18.766" v="62" actId="26606"/>
          <ac:spMkLst>
            <pc:docMk/>
            <pc:sldMk cId="3276014525" sldId="258"/>
            <ac:spMk id="2" creationId="{B8329AC0-C981-E076-89B6-D547E60FB96D}"/>
          </ac:spMkLst>
        </pc:spChg>
        <pc:spChg chg="add del">
          <ac:chgData name="Ricardo Riccio" userId="b017ffa8d4170437" providerId="LiveId" clId="{23BAAC66-74B5-4035-BC67-1201049E0B87}" dt="2024-08-29T15:59:18.766" v="62" actId="26606"/>
          <ac:spMkLst>
            <pc:docMk/>
            <pc:sldMk cId="3276014525" sldId="258"/>
            <ac:spMk id="3" creationId="{134C241B-4E6B-EAEE-2932-DFB7B3D7941B}"/>
          </ac:spMkLst>
        </pc:spChg>
        <pc:spChg chg="add del mod">
          <ac:chgData name="Ricardo Riccio" userId="b017ffa8d4170437" providerId="LiveId" clId="{23BAAC66-74B5-4035-BC67-1201049E0B87}" dt="2024-08-29T15:59:12.797" v="51" actId="26606"/>
          <ac:spMkLst>
            <pc:docMk/>
            <pc:sldMk cId="3276014525" sldId="258"/>
            <ac:spMk id="8" creationId="{4BC564E9-F297-DFB7-022B-36716FDE820D}"/>
          </ac:spMkLst>
        </pc:spChg>
        <pc:spChg chg="add del mod">
          <ac:chgData name="Ricardo Riccio" userId="b017ffa8d4170437" providerId="LiveId" clId="{23BAAC66-74B5-4035-BC67-1201049E0B87}" dt="2024-08-29T15:59:12.797" v="51" actId="26606"/>
          <ac:spMkLst>
            <pc:docMk/>
            <pc:sldMk cId="3276014525" sldId="258"/>
            <ac:spMk id="10" creationId="{00BAD51F-AD17-96F6-4AF9-2233B698A53A}"/>
          </ac:spMkLst>
        </pc:spChg>
        <pc:spChg chg="add del mod">
          <ac:chgData name="Ricardo Riccio" userId="b017ffa8d4170437" providerId="LiveId" clId="{23BAAC66-74B5-4035-BC67-1201049E0B87}" dt="2024-08-29T15:59:12.797" v="51" actId="26606"/>
          <ac:spMkLst>
            <pc:docMk/>
            <pc:sldMk cId="3276014525" sldId="258"/>
            <ac:spMk id="12" creationId="{1F3C1E95-8671-86CA-C9EF-F4C4E7A31B82}"/>
          </ac:spMkLst>
        </pc:spChg>
        <pc:spChg chg="add del mod">
          <ac:chgData name="Ricardo Riccio" userId="b017ffa8d4170437" providerId="LiveId" clId="{23BAAC66-74B5-4035-BC67-1201049E0B87}" dt="2024-08-29T15:59:14.243" v="53" actId="26606"/>
          <ac:spMkLst>
            <pc:docMk/>
            <pc:sldMk cId="3276014525" sldId="258"/>
            <ac:spMk id="14" creationId="{08FFCB5C-B5F0-E22F-EA97-C25DCEECAC98}"/>
          </ac:spMkLst>
        </pc:spChg>
        <pc:spChg chg="add del mod">
          <ac:chgData name="Ricardo Riccio" userId="b017ffa8d4170437" providerId="LiveId" clId="{23BAAC66-74B5-4035-BC67-1201049E0B87}" dt="2024-08-29T15:59:14.243" v="53" actId="26606"/>
          <ac:spMkLst>
            <pc:docMk/>
            <pc:sldMk cId="3276014525" sldId="258"/>
            <ac:spMk id="15" creationId="{08889BED-85E8-8E36-5DE4-1A300F4FBAE6}"/>
          </ac:spMkLst>
        </pc:spChg>
        <pc:spChg chg="add del mod">
          <ac:chgData name="Ricardo Riccio" userId="b017ffa8d4170437" providerId="LiveId" clId="{23BAAC66-74B5-4035-BC67-1201049E0B87}" dt="2024-08-29T15:59:14.243" v="53" actId="26606"/>
          <ac:spMkLst>
            <pc:docMk/>
            <pc:sldMk cId="3276014525" sldId="258"/>
            <ac:spMk id="16" creationId="{90493C05-26BB-7A67-5396-604A2DC5B95C}"/>
          </ac:spMkLst>
        </pc:spChg>
        <pc:spChg chg="add del mod">
          <ac:chgData name="Ricardo Riccio" userId="b017ffa8d4170437" providerId="LiveId" clId="{23BAAC66-74B5-4035-BC67-1201049E0B87}" dt="2024-08-29T15:59:14.243" v="53" actId="26606"/>
          <ac:spMkLst>
            <pc:docMk/>
            <pc:sldMk cId="3276014525" sldId="258"/>
            <ac:spMk id="17" creationId="{EE7FAE5D-BDB4-01CE-0013-DF3B12F2F207}"/>
          </ac:spMkLst>
        </pc:spChg>
        <pc:spChg chg="add del mod">
          <ac:chgData name="Ricardo Riccio" userId="b017ffa8d4170437" providerId="LiveId" clId="{23BAAC66-74B5-4035-BC67-1201049E0B87}" dt="2024-08-29T15:59:14.243" v="53" actId="26606"/>
          <ac:spMkLst>
            <pc:docMk/>
            <pc:sldMk cId="3276014525" sldId="258"/>
            <ac:spMk id="18" creationId="{BEFE77E7-3695-BC7E-C5CD-04A2733E136E}"/>
          </ac:spMkLst>
        </pc:spChg>
        <pc:spChg chg="add del mod">
          <ac:chgData name="Ricardo Riccio" userId="b017ffa8d4170437" providerId="LiveId" clId="{23BAAC66-74B5-4035-BC67-1201049E0B87}" dt="2024-08-29T15:59:16.506" v="55" actId="26606"/>
          <ac:spMkLst>
            <pc:docMk/>
            <pc:sldMk cId="3276014525" sldId="258"/>
            <ac:spMk id="20" creationId="{6BE7435F-B909-071D-9BB9-D5B8AE683511}"/>
          </ac:spMkLst>
        </pc:spChg>
        <pc:spChg chg="add del mod">
          <ac:chgData name="Ricardo Riccio" userId="b017ffa8d4170437" providerId="LiveId" clId="{23BAAC66-74B5-4035-BC67-1201049E0B87}" dt="2024-08-29T15:59:17.267" v="57" actId="26606"/>
          <ac:spMkLst>
            <pc:docMk/>
            <pc:sldMk cId="3276014525" sldId="258"/>
            <ac:spMk id="22" creationId="{CC5F2729-D240-ADE5-FCF6-84C8A3F0D38E}"/>
          </ac:spMkLst>
        </pc:spChg>
        <pc:spChg chg="add del mod">
          <ac:chgData name="Ricardo Riccio" userId="b017ffa8d4170437" providerId="LiveId" clId="{23BAAC66-74B5-4035-BC67-1201049E0B87}" dt="2024-08-29T15:59:17.267" v="57" actId="26606"/>
          <ac:spMkLst>
            <pc:docMk/>
            <pc:sldMk cId="3276014525" sldId="258"/>
            <ac:spMk id="23" creationId="{A041E062-36FF-2CE0-AE41-EB4DA2D161F7}"/>
          </ac:spMkLst>
        </pc:spChg>
        <pc:spChg chg="add del mod">
          <ac:chgData name="Ricardo Riccio" userId="b017ffa8d4170437" providerId="LiveId" clId="{23BAAC66-74B5-4035-BC67-1201049E0B87}" dt="2024-08-29T15:59:17.939" v="59" actId="26606"/>
          <ac:spMkLst>
            <pc:docMk/>
            <pc:sldMk cId="3276014525" sldId="258"/>
            <ac:spMk id="25" creationId="{E16D830E-641A-1740-6CF1-43CC47E7C606}"/>
          </ac:spMkLst>
        </pc:spChg>
        <pc:spChg chg="add del mod">
          <ac:chgData name="Ricardo Riccio" userId="b017ffa8d4170437" providerId="LiveId" clId="{23BAAC66-74B5-4035-BC67-1201049E0B87}" dt="2024-08-29T15:59:17.939" v="59" actId="26606"/>
          <ac:spMkLst>
            <pc:docMk/>
            <pc:sldMk cId="3276014525" sldId="258"/>
            <ac:spMk id="26" creationId="{C25A3002-2330-5839-B2D7-EBB652241A6D}"/>
          </ac:spMkLst>
        </pc:spChg>
        <pc:spChg chg="add del mod">
          <ac:chgData name="Ricardo Riccio" userId="b017ffa8d4170437" providerId="LiveId" clId="{23BAAC66-74B5-4035-BC67-1201049E0B87}" dt="2024-08-29T15:59:17.939" v="59" actId="26606"/>
          <ac:spMkLst>
            <pc:docMk/>
            <pc:sldMk cId="3276014525" sldId="258"/>
            <ac:spMk id="27" creationId="{48EC8EAF-819C-A8B1-60AE-4832DE72C702}"/>
          </ac:spMkLst>
        </pc:spChg>
        <pc:spChg chg="add del mod">
          <ac:chgData name="Ricardo Riccio" userId="b017ffa8d4170437" providerId="LiveId" clId="{23BAAC66-74B5-4035-BC67-1201049E0B87}" dt="2024-08-29T15:59:18.763" v="61" actId="26606"/>
          <ac:spMkLst>
            <pc:docMk/>
            <pc:sldMk cId="3276014525" sldId="258"/>
            <ac:spMk id="29" creationId="{89DA3D34-B4DA-C54C-D0EF-134C8943E2E2}"/>
          </ac:spMkLst>
        </pc:spChg>
        <pc:spChg chg="add del mod">
          <ac:chgData name="Ricardo Riccio" userId="b017ffa8d4170437" providerId="LiveId" clId="{23BAAC66-74B5-4035-BC67-1201049E0B87}" dt="2024-08-29T15:59:18.763" v="61" actId="26606"/>
          <ac:spMkLst>
            <pc:docMk/>
            <pc:sldMk cId="3276014525" sldId="258"/>
            <ac:spMk id="30" creationId="{6BD19A5F-565D-781A-E1CC-BD01DDFA5C4C}"/>
          </ac:spMkLst>
        </pc:spChg>
        <pc:spChg chg="add del mod">
          <ac:chgData name="Ricardo Riccio" userId="b017ffa8d4170437" providerId="LiveId" clId="{23BAAC66-74B5-4035-BC67-1201049E0B87}" dt="2024-08-29T15:59:18.763" v="61" actId="26606"/>
          <ac:spMkLst>
            <pc:docMk/>
            <pc:sldMk cId="3276014525" sldId="258"/>
            <ac:spMk id="31" creationId="{C300236D-ADFA-FC40-38A2-85ED8BABA796}"/>
          </ac:spMkLst>
        </pc:spChg>
        <pc:spChg chg="add mod">
          <ac:chgData name="Ricardo Riccio" userId="b017ffa8d4170437" providerId="LiveId" clId="{23BAAC66-74B5-4035-BC67-1201049E0B87}" dt="2024-08-29T16:13:36.052" v="379" actId="20577"/>
          <ac:spMkLst>
            <pc:docMk/>
            <pc:sldMk cId="3276014525" sldId="258"/>
            <ac:spMk id="33" creationId="{6BE7435F-B909-071D-9BB9-D5B8AE683511}"/>
          </ac:spMkLst>
        </pc:spChg>
        <pc:picChg chg="add del mod">
          <ac:chgData name="Ricardo Riccio" userId="b017ffa8d4170437" providerId="LiveId" clId="{23BAAC66-74B5-4035-BC67-1201049E0B87}" dt="2024-08-29T16:14:28.373" v="383" actId="478"/>
          <ac:picMkLst>
            <pc:docMk/>
            <pc:sldMk cId="3276014525" sldId="258"/>
            <ac:picMk id="1026" creationId="{88D76344-4912-43FA-2474-039C7ADF7759}"/>
          </ac:picMkLst>
        </pc:picChg>
        <pc:picChg chg="add del mod">
          <ac:chgData name="Ricardo Riccio" userId="b017ffa8d4170437" providerId="LiveId" clId="{23BAAC66-74B5-4035-BC67-1201049E0B87}" dt="2024-08-29T16:14:42.484" v="387" actId="478"/>
          <ac:picMkLst>
            <pc:docMk/>
            <pc:sldMk cId="3276014525" sldId="258"/>
            <ac:picMk id="1028" creationId="{34D03B2F-9AF6-76FA-8EF6-005474C4284F}"/>
          </ac:picMkLst>
        </pc:picChg>
        <pc:picChg chg="add mod">
          <ac:chgData name="Ricardo Riccio" userId="b017ffa8d4170437" providerId="LiveId" clId="{23BAAC66-74B5-4035-BC67-1201049E0B87}" dt="2024-08-29T16:46:38.668" v="421" actId="1076"/>
          <ac:picMkLst>
            <pc:docMk/>
            <pc:sldMk cId="3276014525" sldId="258"/>
            <ac:picMk id="1030" creationId="{BE2182B7-328F-420B-2BFB-A958536E5EB9}"/>
          </ac:picMkLst>
        </pc:picChg>
        <pc:picChg chg="add mod">
          <ac:chgData name="Ricardo Riccio" userId="b017ffa8d4170437" providerId="LiveId" clId="{23BAAC66-74B5-4035-BC67-1201049E0B87}" dt="2024-08-29T16:46:37.115" v="420" actId="1076"/>
          <ac:picMkLst>
            <pc:docMk/>
            <pc:sldMk cId="3276014525" sldId="258"/>
            <ac:picMk id="1032" creationId="{3B771B1C-2DB3-37F3-F518-AB56B871AFC4}"/>
          </ac:picMkLst>
        </pc:picChg>
      </pc:sldChg>
      <pc:sldMasterChg chg="addSp delSp modSp mod modSldLayout">
        <pc:chgData name="Ricardo Riccio" userId="b017ffa8d4170437" providerId="LiveId" clId="{23BAAC66-74B5-4035-BC67-1201049E0B87}" dt="2024-08-29T16:45:05.571" v="412" actId="478"/>
        <pc:sldMasterMkLst>
          <pc:docMk/>
          <pc:sldMasterMk cId="3055762652" sldId="2147483648"/>
        </pc:sldMasterMkLst>
        <pc:grpChg chg="add del mod">
          <ac:chgData name="Ricardo Riccio" userId="b017ffa8d4170437" providerId="LiveId" clId="{23BAAC66-74B5-4035-BC67-1201049E0B87}" dt="2024-08-29T16:45:05.571" v="412" actId="478"/>
          <ac:grpSpMkLst>
            <pc:docMk/>
            <pc:sldMasterMk cId="3055762652" sldId="2147483648"/>
            <ac:grpSpMk id="8" creationId="{D0E46148-7F52-1CC1-F92F-EBA2A0464E51}"/>
          </ac:grpSpMkLst>
        </pc:grpChg>
        <pc:picChg chg="add del mod">
          <ac:chgData name="Ricardo Riccio" userId="b017ffa8d4170437" providerId="LiveId" clId="{23BAAC66-74B5-4035-BC67-1201049E0B87}" dt="2024-08-29T16:43:40.950" v="410" actId="21"/>
          <ac:picMkLst>
            <pc:docMk/>
            <pc:sldMasterMk cId="3055762652" sldId="2147483648"/>
            <ac:picMk id="7" creationId="{739B466D-D0BA-2D76-694D-FB3CABD88D82}"/>
          </ac:picMkLst>
        </pc:picChg>
        <pc:picChg chg="mod">
          <ac:chgData name="Ricardo Riccio" userId="b017ffa8d4170437" providerId="LiveId" clId="{23BAAC66-74B5-4035-BC67-1201049E0B87}" dt="2024-08-29T16:43:37.159" v="409"/>
          <ac:picMkLst>
            <pc:docMk/>
            <pc:sldMasterMk cId="3055762652" sldId="2147483648"/>
            <ac:picMk id="9" creationId="{E9DFDCA7-973B-D5F1-B182-187AFEBFA2C2}"/>
          </ac:picMkLst>
        </pc:picChg>
        <pc:picChg chg="mod">
          <ac:chgData name="Ricardo Riccio" userId="b017ffa8d4170437" providerId="LiveId" clId="{23BAAC66-74B5-4035-BC67-1201049E0B87}" dt="2024-08-29T16:43:37.159" v="409"/>
          <ac:picMkLst>
            <pc:docMk/>
            <pc:sldMasterMk cId="3055762652" sldId="2147483648"/>
            <ac:picMk id="10" creationId="{8326417B-095C-B5B4-5AFF-536A438AA5D7}"/>
          </ac:picMkLst>
        </pc:picChg>
        <pc:picChg chg="mod">
          <ac:chgData name="Ricardo Riccio" userId="b017ffa8d4170437" providerId="LiveId" clId="{23BAAC66-74B5-4035-BC67-1201049E0B87}" dt="2024-08-29T16:43:37.159" v="409"/>
          <ac:picMkLst>
            <pc:docMk/>
            <pc:sldMasterMk cId="3055762652" sldId="2147483648"/>
            <ac:picMk id="11" creationId="{98A1DE92-91F9-DC2F-E01D-B889CF2AEC5F}"/>
          </ac:picMkLst>
        </pc:picChg>
        <pc:picChg chg="add mod">
          <ac:chgData name="Ricardo Riccio" userId="b017ffa8d4170437" providerId="LiveId" clId="{23BAAC66-74B5-4035-BC67-1201049E0B87}" dt="2024-08-29T16:43:41.793" v="411"/>
          <ac:picMkLst>
            <pc:docMk/>
            <pc:sldMasterMk cId="3055762652" sldId="2147483648"/>
            <ac:picMk id="12" creationId="{739B466D-D0BA-2D76-694D-FB3CABD88D82}"/>
          </ac:picMkLst>
        </pc:picChg>
        <pc:sldLayoutChg chg="modSp mod">
          <pc:chgData name="Ricardo Riccio" userId="b017ffa8d4170437" providerId="LiveId" clId="{23BAAC66-74B5-4035-BC67-1201049E0B87}" dt="2024-08-29T15:55:07.075" v="1" actId="732"/>
          <pc:sldLayoutMkLst>
            <pc:docMk/>
            <pc:sldMasterMk cId="3055762652" sldId="2147483648"/>
            <pc:sldLayoutMk cId="3828004585" sldId="2147483649"/>
          </pc:sldLayoutMkLst>
          <pc:picChg chg="mod modCrop">
            <ac:chgData name="Ricardo Riccio" userId="b017ffa8d4170437" providerId="LiveId" clId="{23BAAC66-74B5-4035-BC67-1201049E0B87}" dt="2024-08-29T15:55:07.075" v="1" actId="732"/>
            <ac:picMkLst>
              <pc:docMk/>
              <pc:sldMasterMk cId="3055762652" sldId="2147483648"/>
              <pc:sldLayoutMk cId="3828004585" sldId="2147483649"/>
              <ac:picMk id="19" creationId="{183B7C4A-81A6-8033-FC3A-08CF4D45B3CC}"/>
            </ac:picMkLst>
          </pc:picChg>
        </pc:sldLayoutChg>
        <pc:sldLayoutChg chg="addSp modSp mod">
          <pc:chgData name="Ricardo Riccio" userId="b017ffa8d4170437" providerId="LiveId" clId="{23BAAC66-74B5-4035-BC67-1201049E0B87}" dt="2024-08-29T16:41:49.785" v="398" actId="29295"/>
          <pc:sldLayoutMkLst>
            <pc:docMk/>
            <pc:sldMasterMk cId="3055762652" sldId="2147483648"/>
            <pc:sldLayoutMk cId="2539499298" sldId="2147483650"/>
          </pc:sldLayoutMkLst>
          <pc:spChg chg="mod">
            <ac:chgData name="Ricardo Riccio" userId="b017ffa8d4170437" providerId="LiveId" clId="{23BAAC66-74B5-4035-BC67-1201049E0B87}" dt="2024-08-29T15:57:31.414" v="38" actId="1076"/>
            <ac:spMkLst>
              <pc:docMk/>
              <pc:sldMasterMk cId="3055762652" sldId="2147483648"/>
              <pc:sldLayoutMk cId="2539499298" sldId="2147483650"/>
              <ac:spMk id="3" creationId="{B56E65A5-A4CE-342F-1BC5-389FEEA32214}"/>
            </ac:spMkLst>
          </pc:spChg>
          <pc:grpChg chg="add mod">
            <ac:chgData name="Ricardo Riccio" userId="b017ffa8d4170437" providerId="LiveId" clId="{23BAAC66-74B5-4035-BC67-1201049E0B87}" dt="2024-08-29T15:58:24.447" v="39" actId="164"/>
            <ac:grpSpMkLst>
              <pc:docMk/>
              <pc:sldMasterMk cId="3055762652" sldId="2147483648"/>
              <pc:sldLayoutMk cId="2539499298" sldId="2147483650"/>
              <ac:grpSpMk id="12" creationId="{8417CED8-BC50-695A-18EE-1A3951F3A536}"/>
            </ac:grpSpMkLst>
          </pc:grpChg>
          <pc:picChg chg="mod">
            <ac:chgData name="Ricardo Riccio" userId="b017ffa8d4170437" providerId="LiveId" clId="{23BAAC66-74B5-4035-BC67-1201049E0B87}" dt="2024-08-29T15:58:24.447" v="39" actId="164"/>
            <ac:picMkLst>
              <pc:docMk/>
              <pc:sldMasterMk cId="3055762652" sldId="2147483648"/>
              <pc:sldLayoutMk cId="2539499298" sldId="2147483650"/>
              <ac:picMk id="7" creationId="{8196DE00-488C-03E0-B452-FB77C9113DD7}"/>
            </ac:picMkLst>
          </pc:picChg>
          <pc:picChg chg="mod">
            <ac:chgData name="Ricardo Riccio" userId="b017ffa8d4170437" providerId="LiveId" clId="{23BAAC66-74B5-4035-BC67-1201049E0B87}" dt="2024-08-29T15:58:24.447" v="39" actId="164"/>
            <ac:picMkLst>
              <pc:docMk/>
              <pc:sldMasterMk cId="3055762652" sldId="2147483648"/>
              <pc:sldLayoutMk cId="2539499298" sldId="2147483650"/>
              <ac:picMk id="8" creationId="{F96EB84C-396E-D8EE-4F15-F03D7DA75596}"/>
            </ac:picMkLst>
          </pc:picChg>
          <pc:picChg chg="add mod">
            <ac:chgData name="Ricardo Riccio" userId="b017ffa8d4170437" providerId="LiveId" clId="{23BAAC66-74B5-4035-BC67-1201049E0B87}" dt="2024-08-29T16:41:49.785" v="398" actId="29295"/>
            <ac:picMkLst>
              <pc:docMk/>
              <pc:sldMasterMk cId="3055762652" sldId="2147483648"/>
              <pc:sldLayoutMk cId="2539499298" sldId="2147483650"/>
              <ac:picMk id="13" creationId="{8A41E2BE-5E8C-A3FC-441E-B5745C7C1DBD}"/>
            </ac:picMkLst>
          </pc:picChg>
          <pc:picChg chg="mod">
            <ac:chgData name="Ricardo Riccio" userId="b017ffa8d4170437" providerId="LiveId" clId="{23BAAC66-74B5-4035-BC67-1201049E0B87}" dt="2024-08-29T15:58:24.447" v="39" actId="164"/>
            <ac:picMkLst>
              <pc:docMk/>
              <pc:sldMasterMk cId="3055762652" sldId="2147483648"/>
              <pc:sldLayoutMk cId="2539499298" sldId="2147483650"/>
              <ac:picMk id="14" creationId="{76ACE659-9C2C-5424-2342-4B3123098EB5}"/>
            </ac:picMkLst>
          </pc:picChg>
        </pc:sldLayoutChg>
        <pc:sldLayoutChg chg="addSp modSp">
          <pc:chgData name="Ricardo Riccio" userId="b017ffa8d4170437" providerId="LiveId" clId="{23BAAC66-74B5-4035-BC67-1201049E0B87}" dt="2024-08-29T16:43:11.719" v="399"/>
          <pc:sldLayoutMkLst>
            <pc:docMk/>
            <pc:sldMasterMk cId="3055762652" sldId="2147483648"/>
            <pc:sldLayoutMk cId="1702812896" sldId="2147483651"/>
          </pc:sldLayoutMkLst>
          <pc:grpChg chg="add mod">
            <ac:chgData name="Ricardo Riccio" userId="b017ffa8d4170437" providerId="LiveId" clId="{23BAAC66-74B5-4035-BC67-1201049E0B87}" dt="2024-08-29T15:58:29.498" v="40"/>
            <ac:grpSpMkLst>
              <pc:docMk/>
              <pc:sldMasterMk cId="3055762652" sldId="2147483648"/>
              <pc:sldLayoutMk cId="1702812896" sldId="2147483651"/>
              <ac:grpSpMk id="7" creationId="{4E9BBA1F-525A-AACE-BCF9-F0C86B921F6F}"/>
            </ac:grpSpMkLst>
          </pc:grpChg>
          <pc:picChg chg="mod">
            <ac:chgData name="Ricardo Riccio" userId="b017ffa8d4170437" providerId="LiveId" clId="{23BAAC66-74B5-4035-BC67-1201049E0B87}" dt="2024-08-29T15:58:29.498" v="40"/>
            <ac:picMkLst>
              <pc:docMk/>
              <pc:sldMasterMk cId="3055762652" sldId="2147483648"/>
              <pc:sldLayoutMk cId="1702812896" sldId="2147483651"/>
              <ac:picMk id="8" creationId="{AA663124-20BC-A699-66AB-067A43F5AAFE}"/>
            </ac:picMkLst>
          </pc:picChg>
          <pc:picChg chg="mod">
            <ac:chgData name="Ricardo Riccio" userId="b017ffa8d4170437" providerId="LiveId" clId="{23BAAC66-74B5-4035-BC67-1201049E0B87}" dt="2024-08-29T15:58:29.498" v="40"/>
            <ac:picMkLst>
              <pc:docMk/>
              <pc:sldMasterMk cId="3055762652" sldId="2147483648"/>
              <pc:sldLayoutMk cId="1702812896" sldId="2147483651"/>
              <ac:picMk id="9" creationId="{AB13F361-0AC3-2214-417C-0F871154A9A2}"/>
            </ac:picMkLst>
          </pc:picChg>
          <pc:picChg chg="mod">
            <ac:chgData name="Ricardo Riccio" userId="b017ffa8d4170437" providerId="LiveId" clId="{23BAAC66-74B5-4035-BC67-1201049E0B87}" dt="2024-08-29T15:58:29.498" v="40"/>
            <ac:picMkLst>
              <pc:docMk/>
              <pc:sldMasterMk cId="3055762652" sldId="2147483648"/>
              <pc:sldLayoutMk cId="1702812896" sldId="2147483651"/>
              <ac:picMk id="10" creationId="{539B44B9-9AF7-00A4-0971-96D12B58D3FE}"/>
            </ac:picMkLst>
          </pc:picChg>
          <pc:picChg chg="add mod">
            <ac:chgData name="Ricardo Riccio" userId="b017ffa8d4170437" providerId="LiveId" clId="{23BAAC66-74B5-4035-BC67-1201049E0B87}" dt="2024-08-29T16:43:11.719" v="399"/>
            <ac:picMkLst>
              <pc:docMk/>
              <pc:sldMasterMk cId="3055762652" sldId="2147483648"/>
              <pc:sldLayoutMk cId="1702812896" sldId="2147483651"/>
              <ac:picMk id="11" creationId="{C6792F61-67ED-9032-38FB-FDD8525A953C}"/>
            </ac:picMkLst>
          </pc:picChg>
        </pc:sldLayoutChg>
        <pc:sldLayoutChg chg="addSp modSp">
          <pc:chgData name="Ricardo Riccio" userId="b017ffa8d4170437" providerId="LiveId" clId="{23BAAC66-74B5-4035-BC67-1201049E0B87}" dt="2024-08-29T16:43:13.590" v="400"/>
          <pc:sldLayoutMkLst>
            <pc:docMk/>
            <pc:sldMasterMk cId="3055762652" sldId="2147483648"/>
            <pc:sldLayoutMk cId="2307099388" sldId="2147483652"/>
          </pc:sldLayoutMkLst>
          <pc:grpChg chg="add mod">
            <ac:chgData name="Ricardo Riccio" userId="b017ffa8d4170437" providerId="LiveId" clId="{23BAAC66-74B5-4035-BC67-1201049E0B87}" dt="2024-08-29T15:58:34.849" v="41"/>
            <ac:grpSpMkLst>
              <pc:docMk/>
              <pc:sldMasterMk cId="3055762652" sldId="2147483648"/>
              <pc:sldLayoutMk cId="2307099388" sldId="2147483652"/>
              <ac:grpSpMk id="8" creationId="{16E410C1-8AF5-B73F-8C31-52FB344E8AC4}"/>
            </ac:grpSpMkLst>
          </pc:grpChg>
          <pc:picChg chg="mod">
            <ac:chgData name="Ricardo Riccio" userId="b017ffa8d4170437" providerId="LiveId" clId="{23BAAC66-74B5-4035-BC67-1201049E0B87}" dt="2024-08-29T15:58:34.849" v="41"/>
            <ac:picMkLst>
              <pc:docMk/>
              <pc:sldMasterMk cId="3055762652" sldId="2147483648"/>
              <pc:sldLayoutMk cId="2307099388" sldId="2147483652"/>
              <ac:picMk id="9" creationId="{687283DB-2B2E-CC18-E88F-B291566DA725}"/>
            </ac:picMkLst>
          </pc:picChg>
          <pc:picChg chg="mod">
            <ac:chgData name="Ricardo Riccio" userId="b017ffa8d4170437" providerId="LiveId" clId="{23BAAC66-74B5-4035-BC67-1201049E0B87}" dt="2024-08-29T15:58:34.849" v="41"/>
            <ac:picMkLst>
              <pc:docMk/>
              <pc:sldMasterMk cId="3055762652" sldId="2147483648"/>
              <pc:sldLayoutMk cId="2307099388" sldId="2147483652"/>
              <ac:picMk id="10" creationId="{68A46F8D-F9A7-01EE-34E9-15EFBC901BD8}"/>
            </ac:picMkLst>
          </pc:picChg>
          <pc:picChg chg="mod">
            <ac:chgData name="Ricardo Riccio" userId="b017ffa8d4170437" providerId="LiveId" clId="{23BAAC66-74B5-4035-BC67-1201049E0B87}" dt="2024-08-29T15:58:34.849" v="41"/>
            <ac:picMkLst>
              <pc:docMk/>
              <pc:sldMasterMk cId="3055762652" sldId="2147483648"/>
              <pc:sldLayoutMk cId="2307099388" sldId="2147483652"/>
              <ac:picMk id="11" creationId="{C7BFC0DB-6E27-DF7D-CE96-4B5366929980}"/>
            </ac:picMkLst>
          </pc:picChg>
          <pc:picChg chg="add mod">
            <ac:chgData name="Ricardo Riccio" userId="b017ffa8d4170437" providerId="LiveId" clId="{23BAAC66-74B5-4035-BC67-1201049E0B87}" dt="2024-08-29T16:43:13.590" v="400"/>
            <ac:picMkLst>
              <pc:docMk/>
              <pc:sldMasterMk cId="3055762652" sldId="2147483648"/>
              <pc:sldLayoutMk cId="2307099388" sldId="2147483652"/>
              <ac:picMk id="12" creationId="{76C12AE7-4921-BF95-1059-6EBBF1E5608C}"/>
            </ac:picMkLst>
          </pc:picChg>
        </pc:sldLayoutChg>
        <pc:sldLayoutChg chg="addSp modSp">
          <pc:chgData name="Ricardo Riccio" userId="b017ffa8d4170437" providerId="LiveId" clId="{23BAAC66-74B5-4035-BC67-1201049E0B87}" dt="2024-08-29T16:43:14.977" v="401"/>
          <pc:sldLayoutMkLst>
            <pc:docMk/>
            <pc:sldMasterMk cId="3055762652" sldId="2147483648"/>
            <pc:sldLayoutMk cId="4189143885" sldId="2147483653"/>
          </pc:sldLayoutMkLst>
          <pc:grpChg chg="add mod">
            <ac:chgData name="Ricardo Riccio" userId="b017ffa8d4170437" providerId="LiveId" clId="{23BAAC66-74B5-4035-BC67-1201049E0B87}" dt="2024-08-29T15:58:36.237" v="42"/>
            <ac:grpSpMkLst>
              <pc:docMk/>
              <pc:sldMasterMk cId="3055762652" sldId="2147483648"/>
              <pc:sldLayoutMk cId="4189143885" sldId="2147483653"/>
              <ac:grpSpMk id="10" creationId="{2CFDC7D8-7611-88C7-B65D-EAA883563417}"/>
            </ac:grpSpMkLst>
          </pc:grpChg>
          <pc:picChg chg="mod">
            <ac:chgData name="Ricardo Riccio" userId="b017ffa8d4170437" providerId="LiveId" clId="{23BAAC66-74B5-4035-BC67-1201049E0B87}" dt="2024-08-29T15:58:36.237" v="42"/>
            <ac:picMkLst>
              <pc:docMk/>
              <pc:sldMasterMk cId="3055762652" sldId="2147483648"/>
              <pc:sldLayoutMk cId="4189143885" sldId="2147483653"/>
              <ac:picMk id="11" creationId="{66D7D518-FA66-0872-2F19-0870340E19E9}"/>
            </ac:picMkLst>
          </pc:picChg>
          <pc:picChg chg="mod">
            <ac:chgData name="Ricardo Riccio" userId="b017ffa8d4170437" providerId="LiveId" clId="{23BAAC66-74B5-4035-BC67-1201049E0B87}" dt="2024-08-29T15:58:36.237" v="42"/>
            <ac:picMkLst>
              <pc:docMk/>
              <pc:sldMasterMk cId="3055762652" sldId="2147483648"/>
              <pc:sldLayoutMk cId="4189143885" sldId="2147483653"/>
              <ac:picMk id="12" creationId="{42104FED-1F54-0FED-D2CC-6C43B6A7D25B}"/>
            </ac:picMkLst>
          </pc:picChg>
          <pc:picChg chg="mod">
            <ac:chgData name="Ricardo Riccio" userId="b017ffa8d4170437" providerId="LiveId" clId="{23BAAC66-74B5-4035-BC67-1201049E0B87}" dt="2024-08-29T15:58:36.237" v="42"/>
            <ac:picMkLst>
              <pc:docMk/>
              <pc:sldMasterMk cId="3055762652" sldId="2147483648"/>
              <pc:sldLayoutMk cId="4189143885" sldId="2147483653"/>
              <ac:picMk id="13" creationId="{DB36FE2D-3483-5843-8F12-AC3AB52CAAC3}"/>
            </ac:picMkLst>
          </pc:picChg>
          <pc:picChg chg="add mod">
            <ac:chgData name="Ricardo Riccio" userId="b017ffa8d4170437" providerId="LiveId" clId="{23BAAC66-74B5-4035-BC67-1201049E0B87}" dt="2024-08-29T16:43:14.977" v="401"/>
            <ac:picMkLst>
              <pc:docMk/>
              <pc:sldMasterMk cId="3055762652" sldId="2147483648"/>
              <pc:sldLayoutMk cId="4189143885" sldId="2147483653"/>
              <ac:picMk id="14" creationId="{6D1FA23E-C7F3-C09D-E11B-CBFC3FE25D54}"/>
            </ac:picMkLst>
          </pc:picChg>
        </pc:sldLayoutChg>
        <pc:sldLayoutChg chg="addSp modSp">
          <pc:chgData name="Ricardo Riccio" userId="b017ffa8d4170437" providerId="LiveId" clId="{23BAAC66-74B5-4035-BC67-1201049E0B87}" dt="2024-08-29T16:43:16.956" v="402"/>
          <pc:sldLayoutMkLst>
            <pc:docMk/>
            <pc:sldMasterMk cId="3055762652" sldId="2147483648"/>
            <pc:sldLayoutMk cId="121060137" sldId="2147483654"/>
          </pc:sldLayoutMkLst>
          <pc:grpChg chg="add mod">
            <ac:chgData name="Ricardo Riccio" userId="b017ffa8d4170437" providerId="LiveId" clId="{23BAAC66-74B5-4035-BC67-1201049E0B87}" dt="2024-08-29T15:58:37.758" v="43"/>
            <ac:grpSpMkLst>
              <pc:docMk/>
              <pc:sldMasterMk cId="3055762652" sldId="2147483648"/>
              <pc:sldLayoutMk cId="121060137" sldId="2147483654"/>
              <ac:grpSpMk id="6" creationId="{F70029CB-54C4-CAB1-E88A-C08BFB231B64}"/>
            </ac:grpSpMkLst>
          </pc:grpChg>
          <pc:picChg chg="mod">
            <ac:chgData name="Ricardo Riccio" userId="b017ffa8d4170437" providerId="LiveId" clId="{23BAAC66-74B5-4035-BC67-1201049E0B87}" dt="2024-08-29T15:58:37.758" v="43"/>
            <ac:picMkLst>
              <pc:docMk/>
              <pc:sldMasterMk cId="3055762652" sldId="2147483648"/>
              <pc:sldLayoutMk cId="121060137" sldId="2147483654"/>
              <ac:picMk id="7" creationId="{4B5F501E-B735-C62D-C131-FA2C995107F9}"/>
            </ac:picMkLst>
          </pc:picChg>
          <pc:picChg chg="mod">
            <ac:chgData name="Ricardo Riccio" userId="b017ffa8d4170437" providerId="LiveId" clId="{23BAAC66-74B5-4035-BC67-1201049E0B87}" dt="2024-08-29T15:58:37.758" v="43"/>
            <ac:picMkLst>
              <pc:docMk/>
              <pc:sldMasterMk cId="3055762652" sldId="2147483648"/>
              <pc:sldLayoutMk cId="121060137" sldId="2147483654"/>
              <ac:picMk id="8" creationId="{06E1BEFE-6CEA-C576-E819-505B9A864A89}"/>
            </ac:picMkLst>
          </pc:picChg>
          <pc:picChg chg="mod">
            <ac:chgData name="Ricardo Riccio" userId="b017ffa8d4170437" providerId="LiveId" clId="{23BAAC66-74B5-4035-BC67-1201049E0B87}" dt="2024-08-29T15:58:37.758" v="43"/>
            <ac:picMkLst>
              <pc:docMk/>
              <pc:sldMasterMk cId="3055762652" sldId="2147483648"/>
              <pc:sldLayoutMk cId="121060137" sldId="2147483654"/>
              <ac:picMk id="9" creationId="{0E17E431-EE15-019F-7781-B9C189B5AD69}"/>
            </ac:picMkLst>
          </pc:picChg>
          <pc:picChg chg="add mod">
            <ac:chgData name="Ricardo Riccio" userId="b017ffa8d4170437" providerId="LiveId" clId="{23BAAC66-74B5-4035-BC67-1201049E0B87}" dt="2024-08-29T16:43:16.956" v="402"/>
            <ac:picMkLst>
              <pc:docMk/>
              <pc:sldMasterMk cId="3055762652" sldId="2147483648"/>
              <pc:sldLayoutMk cId="121060137" sldId="2147483654"/>
              <ac:picMk id="10" creationId="{7891E714-6B66-F39F-C8F1-F710D7B88A79}"/>
            </ac:picMkLst>
          </pc:picChg>
        </pc:sldLayoutChg>
        <pc:sldLayoutChg chg="addSp modSp">
          <pc:chgData name="Ricardo Riccio" userId="b017ffa8d4170437" providerId="LiveId" clId="{23BAAC66-74B5-4035-BC67-1201049E0B87}" dt="2024-08-29T16:43:17.737" v="403"/>
          <pc:sldLayoutMkLst>
            <pc:docMk/>
            <pc:sldMasterMk cId="3055762652" sldId="2147483648"/>
            <pc:sldLayoutMk cId="3015386579" sldId="2147483655"/>
          </pc:sldLayoutMkLst>
          <pc:grpChg chg="add mod">
            <ac:chgData name="Ricardo Riccio" userId="b017ffa8d4170437" providerId="LiveId" clId="{23BAAC66-74B5-4035-BC67-1201049E0B87}" dt="2024-08-29T15:58:40.637" v="44"/>
            <ac:grpSpMkLst>
              <pc:docMk/>
              <pc:sldMasterMk cId="3055762652" sldId="2147483648"/>
              <pc:sldLayoutMk cId="3015386579" sldId="2147483655"/>
              <ac:grpSpMk id="5" creationId="{AFD4DE89-B8EF-1FED-2282-9EF915F4E90C}"/>
            </ac:grpSpMkLst>
          </pc:grpChg>
          <pc:picChg chg="mod">
            <ac:chgData name="Ricardo Riccio" userId="b017ffa8d4170437" providerId="LiveId" clId="{23BAAC66-74B5-4035-BC67-1201049E0B87}" dt="2024-08-29T15:58:40.637" v="44"/>
            <ac:picMkLst>
              <pc:docMk/>
              <pc:sldMasterMk cId="3055762652" sldId="2147483648"/>
              <pc:sldLayoutMk cId="3015386579" sldId="2147483655"/>
              <ac:picMk id="6" creationId="{9A7C051D-3F50-9901-4DF7-1C34E693BF16}"/>
            </ac:picMkLst>
          </pc:picChg>
          <pc:picChg chg="mod">
            <ac:chgData name="Ricardo Riccio" userId="b017ffa8d4170437" providerId="LiveId" clId="{23BAAC66-74B5-4035-BC67-1201049E0B87}" dt="2024-08-29T15:58:40.637" v="44"/>
            <ac:picMkLst>
              <pc:docMk/>
              <pc:sldMasterMk cId="3055762652" sldId="2147483648"/>
              <pc:sldLayoutMk cId="3015386579" sldId="2147483655"/>
              <ac:picMk id="7" creationId="{0D09B3CE-F2B2-A119-8CC4-7155C39240F7}"/>
            </ac:picMkLst>
          </pc:picChg>
          <pc:picChg chg="mod">
            <ac:chgData name="Ricardo Riccio" userId="b017ffa8d4170437" providerId="LiveId" clId="{23BAAC66-74B5-4035-BC67-1201049E0B87}" dt="2024-08-29T15:58:40.637" v="44"/>
            <ac:picMkLst>
              <pc:docMk/>
              <pc:sldMasterMk cId="3055762652" sldId="2147483648"/>
              <pc:sldLayoutMk cId="3015386579" sldId="2147483655"/>
              <ac:picMk id="8" creationId="{791F03C5-A6A5-1B49-7F5E-ACD6471019BF}"/>
            </ac:picMkLst>
          </pc:picChg>
          <pc:picChg chg="add mod">
            <ac:chgData name="Ricardo Riccio" userId="b017ffa8d4170437" providerId="LiveId" clId="{23BAAC66-74B5-4035-BC67-1201049E0B87}" dt="2024-08-29T16:43:17.737" v="403"/>
            <ac:picMkLst>
              <pc:docMk/>
              <pc:sldMasterMk cId="3055762652" sldId="2147483648"/>
              <pc:sldLayoutMk cId="3015386579" sldId="2147483655"/>
              <ac:picMk id="9" creationId="{3F34BF3E-8C51-CB2F-8460-CD0FE2FCB70C}"/>
            </ac:picMkLst>
          </pc:picChg>
        </pc:sldLayoutChg>
        <pc:sldLayoutChg chg="addSp modSp">
          <pc:chgData name="Ricardo Riccio" userId="b017ffa8d4170437" providerId="LiveId" clId="{23BAAC66-74B5-4035-BC67-1201049E0B87}" dt="2024-08-29T16:43:18.578" v="404"/>
          <pc:sldLayoutMkLst>
            <pc:docMk/>
            <pc:sldMasterMk cId="3055762652" sldId="2147483648"/>
            <pc:sldLayoutMk cId="2250633050" sldId="2147483656"/>
          </pc:sldLayoutMkLst>
          <pc:grpChg chg="add mod">
            <ac:chgData name="Ricardo Riccio" userId="b017ffa8d4170437" providerId="LiveId" clId="{23BAAC66-74B5-4035-BC67-1201049E0B87}" dt="2024-08-29T15:58:41.998" v="45"/>
            <ac:grpSpMkLst>
              <pc:docMk/>
              <pc:sldMasterMk cId="3055762652" sldId="2147483648"/>
              <pc:sldLayoutMk cId="2250633050" sldId="2147483656"/>
              <ac:grpSpMk id="8" creationId="{B7622C27-D6E2-F36D-5BE4-25310F0B4677}"/>
            </ac:grpSpMkLst>
          </pc:grpChg>
          <pc:picChg chg="mod">
            <ac:chgData name="Ricardo Riccio" userId="b017ffa8d4170437" providerId="LiveId" clId="{23BAAC66-74B5-4035-BC67-1201049E0B87}" dt="2024-08-29T15:58:41.998" v="45"/>
            <ac:picMkLst>
              <pc:docMk/>
              <pc:sldMasterMk cId="3055762652" sldId="2147483648"/>
              <pc:sldLayoutMk cId="2250633050" sldId="2147483656"/>
              <ac:picMk id="9" creationId="{DD59A415-001F-057D-A47D-7A1B01619865}"/>
            </ac:picMkLst>
          </pc:picChg>
          <pc:picChg chg="mod">
            <ac:chgData name="Ricardo Riccio" userId="b017ffa8d4170437" providerId="LiveId" clId="{23BAAC66-74B5-4035-BC67-1201049E0B87}" dt="2024-08-29T15:58:41.998" v="45"/>
            <ac:picMkLst>
              <pc:docMk/>
              <pc:sldMasterMk cId="3055762652" sldId="2147483648"/>
              <pc:sldLayoutMk cId="2250633050" sldId="2147483656"/>
              <ac:picMk id="10" creationId="{DC380A86-5B50-EBEC-B71B-A36FBC014AD2}"/>
            </ac:picMkLst>
          </pc:picChg>
          <pc:picChg chg="mod">
            <ac:chgData name="Ricardo Riccio" userId="b017ffa8d4170437" providerId="LiveId" clId="{23BAAC66-74B5-4035-BC67-1201049E0B87}" dt="2024-08-29T15:58:41.998" v="45"/>
            <ac:picMkLst>
              <pc:docMk/>
              <pc:sldMasterMk cId="3055762652" sldId="2147483648"/>
              <pc:sldLayoutMk cId="2250633050" sldId="2147483656"/>
              <ac:picMk id="11" creationId="{195188C1-C945-AB46-8C05-39B39FB61994}"/>
            </ac:picMkLst>
          </pc:picChg>
          <pc:picChg chg="add mod">
            <ac:chgData name="Ricardo Riccio" userId="b017ffa8d4170437" providerId="LiveId" clId="{23BAAC66-74B5-4035-BC67-1201049E0B87}" dt="2024-08-29T16:43:18.578" v="404"/>
            <ac:picMkLst>
              <pc:docMk/>
              <pc:sldMasterMk cId="3055762652" sldId="2147483648"/>
              <pc:sldLayoutMk cId="2250633050" sldId="2147483656"/>
              <ac:picMk id="12" creationId="{F423BAFF-570E-E472-1EA1-45B6295A482F}"/>
            </ac:picMkLst>
          </pc:picChg>
        </pc:sldLayoutChg>
        <pc:sldLayoutChg chg="addSp modSp">
          <pc:chgData name="Ricardo Riccio" userId="b017ffa8d4170437" providerId="LiveId" clId="{23BAAC66-74B5-4035-BC67-1201049E0B87}" dt="2024-08-29T16:43:20.134" v="405"/>
          <pc:sldLayoutMkLst>
            <pc:docMk/>
            <pc:sldMasterMk cId="3055762652" sldId="2147483648"/>
            <pc:sldLayoutMk cId="1976477255" sldId="2147483657"/>
          </pc:sldLayoutMkLst>
          <pc:grpChg chg="add mod">
            <ac:chgData name="Ricardo Riccio" userId="b017ffa8d4170437" providerId="LiveId" clId="{23BAAC66-74B5-4035-BC67-1201049E0B87}" dt="2024-08-29T15:58:43.406" v="46"/>
            <ac:grpSpMkLst>
              <pc:docMk/>
              <pc:sldMasterMk cId="3055762652" sldId="2147483648"/>
              <pc:sldLayoutMk cId="1976477255" sldId="2147483657"/>
              <ac:grpSpMk id="8" creationId="{6B9F53D7-2166-13B3-1444-B4450CA4A824}"/>
            </ac:grpSpMkLst>
          </pc:grpChg>
          <pc:picChg chg="mod">
            <ac:chgData name="Ricardo Riccio" userId="b017ffa8d4170437" providerId="LiveId" clId="{23BAAC66-74B5-4035-BC67-1201049E0B87}" dt="2024-08-29T15:58:43.406" v="46"/>
            <ac:picMkLst>
              <pc:docMk/>
              <pc:sldMasterMk cId="3055762652" sldId="2147483648"/>
              <pc:sldLayoutMk cId="1976477255" sldId="2147483657"/>
              <ac:picMk id="9" creationId="{EB0D9DFF-2BC7-DA1F-1FD4-19499D42B549}"/>
            </ac:picMkLst>
          </pc:picChg>
          <pc:picChg chg="mod">
            <ac:chgData name="Ricardo Riccio" userId="b017ffa8d4170437" providerId="LiveId" clId="{23BAAC66-74B5-4035-BC67-1201049E0B87}" dt="2024-08-29T15:58:43.406" v="46"/>
            <ac:picMkLst>
              <pc:docMk/>
              <pc:sldMasterMk cId="3055762652" sldId="2147483648"/>
              <pc:sldLayoutMk cId="1976477255" sldId="2147483657"/>
              <ac:picMk id="10" creationId="{01F65D3D-7BCC-8EF9-3DE4-C82B0307DB24}"/>
            </ac:picMkLst>
          </pc:picChg>
          <pc:picChg chg="mod">
            <ac:chgData name="Ricardo Riccio" userId="b017ffa8d4170437" providerId="LiveId" clId="{23BAAC66-74B5-4035-BC67-1201049E0B87}" dt="2024-08-29T15:58:43.406" v="46"/>
            <ac:picMkLst>
              <pc:docMk/>
              <pc:sldMasterMk cId="3055762652" sldId="2147483648"/>
              <pc:sldLayoutMk cId="1976477255" sldId="2147483657"/>
              <ac:picMk id="11" creationId="{8E8B97BE-D8D4-C361-6616-1AD1BD71C0EE}"/>
            </ac:picMkLst>
          </pc:picChg>
          <pc:picChg chg="add mod">
            <ac:chgData name="Ricardo Riccio" userId="b017ffa8d4170437" providerId="LiveId" clId="{23BAAC66-74B5-4035-BC67-1201049E0B87}" dt="2024-08-29T16:43:20.134" v="405"/>
            <ac:picMkLst>
              <pc:docMk/>
              <pc:sldMasterMk cId="3055762652" sldId="2147483648"/>
              <pc:sldLayoutMk cId="1976477255" sldId="2147483657"/>
              <ac:picMk id="12" creationId="{122CB643-B5B3-F1C1-FD43-40ABD36563B2}"/>
            </ac:picMkLst>
          </pc:picChg>
        </pc:sldLayoutChg>
        <pc:sldLayoutChg chg="addSp modSp">
          <pc:chgData name="Ricardo Riccio" userId="b017ffa8d4170437" providerId="LiveId" clId="{23BAAC66-74B5-4035-BC67-1201049E0B87}" dt="2024-08-29T16:43:20.897" v="406"/>
          <pc:sldLayoutMkLst>
            <pc:docMk/>
            <pc:sldMasterMk cId="3055762652" sldId="2147483648"/>
            <pc:sldLayoutMk cId="4063022727" sldId="2147483658"/>
          </pc:sldLayoutMkLst>
          <pc:grpChg chg="add mod">
            <ac:chgData name="Ricardo Riccio" userId="b017ffa8d4170437" providerId="LiveId" clId="{23BAAC66-74B5-4035-BC67-1201049E0B87}" dt="2024-08-29T15:58:45.030" v="47"/>
            <ac:grpSpMkLst>
              <pc:docMk/>
              <pc:sldMasterMk cId="3055762652" sldId="2147483648"/>
              <pc:sldLayoutMk cId="4063022727" sldId="2147483658"/>
              <ac:grpSpMk id="7" creationId="{FCD39045-FE58-13FD-3F2F-67DCB314CF5D}"/>
            </ac:grpSpMkLst>
          </pc:grpChg>
          <pc:picChg chg="mod">
            <ac:chgData name="Ricardo Riccio" userId="b017ffa8d4170437" providerId="LiveId" clId="{23BAAC66-74B5-4035-BC67-1201049E0B87}" dt="2024-08-29T15:58:45.030" v="47"/>
            <ac:picMkLst>
              <pc:docMk/>
              <pc:sldMasterMk cId="3055762652" sldId="2147483648"/>
              <pc:sldLayoutMk cId="4063022727" sldId="2147483658"/>
              <ac:picMk id="8" creationId="{BDC1B7F8-1065-949C-CABC-BE255A296692}"/>
            </ac:picMkLst>
          </pc:picChg>
          <pc:picChg chg="mod">
            <ac:chgData name="Ricardo Riccio" userId="b017ffa8d4170437" providerId="LiveId" clId="{23BAAC66-74B5-4035-BC67-1201049E0B87}" dt="2024-08-29T15:58:45.030" v="47"/>
            <ac:picMkLst>
              <pc:docMk/>
              <pc:sldMasterMk cId="3055762652" sldId="2147483648"/>
              <pc:sldLayoutMk cId="4063022727" sldId="2147483658"/>
              <ac:picMk id="9" creationId="{A70AAA6E-24B2-0B94-CD34-C61333C3A33E}"/>
            </ac:picMkLst>
          </pc:picChg>
          <pc:picChg chg="mod">
            <ac:chgData name="Ricardo Riccio" userId="b017ffa8d4170437" providerId="LiveId" clId="{23BAAC66-74B5-4035-BC67-1201049E0B87}" dt="2024-08-29T15:58:45.030" v="47"/>
            <ac:picMkLst>
              <pc:docMk/>
              <pc:sldMasterMk cId="3055762652" sldId="2147483648"/>
              <pc:sldLayoutMk cId="4063022727" sldId="2147483658"/>
              <ac:picMk id="10" creationId="{37CB00D1-F370-FE4C-B1CE-546E6C2C5A9C}"/>
            </ac:picMkLst>
          </pc:picChg>
          <pc:picChg chg="add mod">
            <ac:chgData name="Ricardo Riccio" userId="b017ffa8d4170437" providerId="LiveId" clId="{23BAAC66-74B5-4035-BC67-1201049E0B87}" dt="2024-08-29T16:43:20.897" v="406"/>
            <ac:picMkLst>
              <pc:docMk/>
              <pc:sldMasterMk cId="3055762652" sldId="2147483648"/>
              <pc:sldLayoutMk cId="4063022727" sldId="2147483658"/>
              <ac:picMk id="11" creationId="{241DACB8-FC08-6A0A-3C28-50E6F6500880}"/>
            </ac:picMkLst>
          </pc:picChg>
        </pc:sldLayoutChg>
        <pc:sldLayoutChg chg="addSp modSp">
          <pc:chgData name="Ricardo Riccio" userId="b017ffa8d4170437" providerId="LiveId" clId="{23BAAC66-74B5-4035-BC67-1201049E0B87}" dt="2024-08-29T16:43:22.757" v="407"/>
          <pc:sldLayoutMkLst>
            <pc:docMk/>
            <pc:sldMasterMk cId="3055762652" sldId="2147483648"/>
            <pc:sldLayoutMk cId="1785217584" sldId="2147483659"/>
          </pc:sldLayoutMkLst>
          <pc:grpChg chg="add mod">
            <ac:chgData name="Ricardo Riccio" userId="b017ffa8d4170437" providerId="LiveId" clId="{23BAAC66-74B5-4035-BC67-1201049E0B87}" dt="2024-08-29T15:58:47.083" v="48"/>
            <ac:grpSpMkLst>
              <pc:docMk/>
              <pc:sldMasterMk cId="3055762652" sldId="2147483648"/>
              <pc:sldLayoutMk cId="1785217584" sldId="2147483659"/>
              <ac:grpSpMk id="7" creationId="{6A01B75E-7B17-978C-B540-79319F4B24C0}"/>
            </ac:grpSpMkLst>
          </pc:grpChg>
          <pc:picChg chg="mod">
            <ac:chgData name="Ricardo Riccio" userId="b017ffa8d4170437" providerId="LiveId" clId="{23BAAC66-74B5-4035-BC67-1201049E0B87}" dt="2024-08-29T15:58:47.083" v="48"/>
            <ac:picMkLst>
              <pc:docMk/>
              <pc:sldMasterMk cId="3055762652" sldId="2147483648"/>
              <pc:sldLayoutMk cId="1785217584" sldId="2147483659"/>
              <ac:picMk id="8" creationId="{9345ED82-D1F7-A1CE-BEE8-E4AB0DCEBF9C}"/>
            </ac:picMkLst>
          </pc:picChg>
          <pc:picChg chg="mod">
            <ac:chgData name="Ricardo Riccio" userId="b017ffa8d4170437" providerId="LiveId" clId="{23BAAC66-74B5-4035-BC67-1201049E0B87}" dt="2024-08-29T15:58:47.083" v="48"/>
            <ac:picMkLst>
              <pc:docMk/>
              <pc:sldMasterMk cId="3055762652" sldId="2147483648"/>
              <pc:sldLayoutMk cId="1785217584" sldId="2147483659"/>
              <ac:picMk id="9" creationId="{8B8DC92B-A7C8-18C4-B5A3-00C1A01E29AA}"/>
            </ac:picMkLst>
          </pc:picChg>
          <pc:picChg chg="mod">
            <ac:chgData name="Ricardo Riccio" userId="b017ffa8d4170437" providerId="LiveId" clId="{23BAAC66-74B5-4035-BC67-1201049E0B87}" dt="2024-08-29T15:58:47.083" v="48"/>
            <ac:picMkLst>
              <pc:docMk/>
              <pc:sldMasterMk cId="3055762652" sldId="2147483648"/>
              <pc:sldLayoutMk cId="1785217584" sldId="2147483659"/>
              <ac:picMk id="10" creationId="{32010A7C-33EC-347C-3C95-565D32F50E95}"/>
            </ac:picMkLst>
          </pc:picChg>
          <pc:picChg chg="add mod">
            <ac:chgData name="Ricardo Riccio" userId="b017ffa8d4170437" providerId="LiveId" clId="{23BAAC66-74B5-4035-BC67-1201049E0B87}" dt="2024-08-29T16:43:22.757" v="407"/>
            <ac:picMkLst>
              <pc:docMk/>
              <pc:sldMasterMk cId="3055762652" sldId="2147483648"/>
              <pc:sldLayoutMk cId="1785217584" sldId="2147483659"/>
              <ac:picMk id="11" creationId="{60B92BFE-AC07-C20C-0496-BA56F834060E}"/>
            </ac:picMkLst>
          </pc:pic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333501-F500-1F73-C3AC-9F2D567DF0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0100" y="2230127"/>
            <a:ext cx="7524750" cy="1723892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A40CD43-4FAC-5789-5F6F-BF396EEE3D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0100" y="4046094"/>
            <a:ext cx="752475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0C526CD-835A-E60E-BDC1-A53652502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96E14-7A13-46AC-8718-3AF92B81DFB1}" type="slidenum">
              <a:rPr lang="pt-BR" smtClean="0"/>
              <a:t>‹nº›</a:t>
            </a:fld>
            <a:endParaRPr lang="pt-BR"/>
          </a:p>
        </p:txBody>
      </p:sp>
      <p:pic>
        <p:nvPicPr>
          <p:cNvPr id="18" name="Imagem 17" descr="Uma imagem contendo Texto&#10;&#10;Descrição gerada automaticamente">
            <a:extLst>
              <a:ext uri="{FF2B5EF4-FFF2-40B4-BE49-F238E27FC236}">
                <a16:creationId xmlns:a16="http://schemas.microsoft.com/office/drawing/2014/main" id="{550C30A5-382D-3422-37AC-93801B98A2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82" t="31028" r="7395" b="30810"/>
          <a:stretch/>
        </p:blipFill>
        <p:spPr>
          <a:xfrm>
            <a:off x="1755182" y="0"/>
            <a:ext cx="5388568" cy="2230127"/>
          </a:xfrm>
          <a:prstGeom prst="rect">
            <a:avLst/>
          </a:prstGeom>
        </p:spPr>
      </p:pic>
      <p:pic>
        <p:nvPicPr>
          <p:cNvPr id="19" name="Imagem 18" descr="Uma imagem contendo Texto&#10;&#10;Descrição gerada automaticamente">
            <a:extLst>
              <a:ext uri="{FF2B5EF4-FFF2-40B4-BE49-F238E27FC236}">
                <a16:creationId xmlns:a16="http://schemas.microsoft.com/office/drawing/2014/main" id="{183B7C4A-81A6-8033-FC3A-08CF4D45B3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3" t="31028" r="81601" b="34159"/>
          <a:stretch/>
        </p:blipFill>
        <p:spPr>
          <a:xfrm>
            <a:off x="8324851" y="-557746"/>
            <a:ext cx="3867150" cy="7415746"/>
          </a:xfrm>
          <a:prstGeom prst="rect">
            <a:avLst/>
          </a:prstGeom>
        </p:spPr>
      </p:pic>
      <p:pic>
        <p:nvPicPr>
          <p:cNvPr id="29" name="Imagem 28" descr="Texto&#10;&#10;Descrição gerada automaticamente">
            <a:extLst>
              <a:ext uri="{FF2B5EF4-FFF2-40B4-BE49-F238E27FC236}">
                <a16:creationId xmlns:a16="http://schemas.microsoft.com/office/drawing/2014/main" id="{D9F4CD02-191B-02AF-4262-4862C13FF17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37" t="41061" r="10045" b="41443"/>
          <a:stretch/>
        </p:blipFill>
        <p:spPr>
          <a:xfrm>
            <a:off x="2154725" y="6083929"/>
            <a:ext cx="4989025" cy="774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004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7344F4-498A-4ECA-45B9-1C822E31F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5F6CAD91-3B85-58F9-8BE4-45AEFD19D2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D05B682-DE79-E69F-4395-483B2552CB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89ACA-8F1C-4E50-B56E-1FE3ED3C2825}" type="datetimeFigureOut">
              <a:rPr lang="pt-BR" smtClean="0"/>
              <a:t>06/09/2024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F9806DD-3BB6-1F2E-5C80-550F9F80E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681BC0D-540A-ECFD-D92C-246E3101C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96E14-7A13-46AC-8718-3AF92B81DFB1}" type="slidenum">
              <a:rPr lang="pt-BR" smtClean="0"/>
              <a:t>‹nº›</a:t>
            </a:fld>
            <a:endParaRPr lang="pt-BR"/>
          </a:p>
        </p:txBody>
      </p:sp>
      <p:pic>
        <p:nvPicPr>
          <p:cNvPr id="13" name="Imagem 12" descr="Desenho de personagem de desenhos animados com texto preto sobre fundo branco&#10;&#10;Descrição gerada automaticamente com confiança média">
            <a:extLst>
              <a:ext uri="{FF2B5EF4-FFF2-40B4-BE49-F238E27FC236}">
                <a16:creationId xmlns:a16="http://schemas.microsoft.com/office/drawing/2014/main" id="{C5D9125F-E82C-77CB-10B2-15D39C6A5D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635" b="54204"/>
          <a:stretch/>
        </p:blipFill>
        <p:spPr>
          <a:xfrm>
            <a:off x="0" y="6810375"/>
            <a:ext cx="12192000" cy="52386"/>
          </a:xfrm>
          <a:prstGeom prst="rect">
            <a:avLst/>
          </a:prstGeom>
        </p:spPr>
      </p:pic>
      <p:grpSp>
        <p:nvGrpSpPr>
          <p:cNvPr id="7" name="Agrupar 6">
            <a:extLst>
              <a:ext uri="{FF2B5EF4-FFF2-40B4-BE49-F238E27FC236}">
                <a16:creationId xmlns:a16="http://schemas.microsoft.com/office/drawing/2014/main" id="{598CFAA8-41D5-668F-F9E8-588C878123D6}"/>
              </a:ext>
            </a:extLst>
          </p:cNvPr>
          <p:cNvGrpSpPr/>
          <p:nvPr userDrawn="1"/>
        </p:nvGrpSpPr>
        <p:grpSpPr>
          <a:xfrm>
            <a:off x="9717157" y="6522250"/>
            <a:ext cx="2474843" cy="310349"/>
            <a:chOff x="9717157" y="6566700"/>
            <a:chExt cx="2474843" cy="310349"/>
          </a:xfrm>
        </p:grpSpPr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37189AD5-1B7B-EF7D-E48C-E053E835CF30}"/>
                </a:ext>
              </a:extLst>
            </p:cNvPr>
            <p:cNvSpPr/>
            <p:nvPr userDrawn="1"/>
          </p:nvSpPr>
          <p:spPr>
            <a:xfrm>
              <a:off x="9717157" y="6566700"/>
              <a:ext cx="2474843" cy="2912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9" name="Imagem 8" descr="Texto&#10;&#10;Descrição gerada automaticamente">
              <a:extLst>
                <a:ext uri="{FF2B5EF4-FFF2-40B4-BE49-F238E27FC236}">
                  <a16:creationId xmlns:a16="http://schemas.microsoft.com/office/drawing/2014/main" id="{44AE4978-2596-DF89-71B7-5740BCD4100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37" t="41061" r="10045" b="41443"/>
            <a:stretch/>
          </p:blipFill>
          <p:spPr>
            <a:xfrm>
              <a:off x="10191750" y="6566701"/>
              <a:ext cx="2000250" cy="3103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63022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2740CD8-7780-772A-DA18-4A24C67627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D3F0E73C-7CD7-9A09-219C-23B7121613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33B5DFB-9BA8-8762-6B5A-C753C9A53B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89ACA-8F1C-4E50-B56E-1FE3ED3C2825}" type="datetimeFigureOut">
              <a:rPr lang="pt-BR" smtClean="0"/>
              <a:t>06/09/2024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2EF8DDD-645D-688E-6687-F18FB5280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40E963C-8043-3091-65C6-7EFE1E400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96E14-7A13-46AC-8718-3AF92B81DFB1}" type="slidenum">
              <a:rPr lang="pt-BR" smtClean="0"/>
              <a:t>‹nº›</a:t>
            </a:fld>
            <a:endParaRPr lang="pt-BR"/>
          </a:p>
        </p:txBody>
      </p:sp>
      <p:pic>
        <p:nvPicPr>
          <p:cNvPr id="13" name="Imagem 12" descr="Desenho de personagem de desenhos animados com texto preto sobre fundo branco&#10;&#10;Descrição gerada automaticamente com confiança média">
            <a:extLst>
              <a:ext uri="{FF2B5EF4-FFF2-40B4-BE49-F238E27FC236}">
                <a16:creationId xmlns:a16="http://schemas.microsoft.com/office/drawing/2014/main" id="{E83586E1-AE85-F086-38A8-4046B017DF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635" b="54204"/>
          <a:stretch/>
        </p:blipFill>
        <p:spPr>
          <a:xfrm>
            <a:off x="0" y="6810375"/>
            <a:ext cx="12192000" cy="52386"/>
          </a:xfrm>
          <a:prstGeom prst="rect">
            <a:avLst/>
          </a:prstGeom>
        </p:spPr>
      </p:pic>
      <p:grpSp>
        <p:nvGrpSpPr>
          <p:cNvPr id="7" name="Agrupar 6">
            <a:extLst>
              <a:ext uri="{FF2B5EF4-FFF2-40B4-BE49-F238E27FC236}">
                <a16:creationId xmlns:a16="http://schemas.microsoft.com/office/drawing/2014/main" id="{7B63086A-B1D6-1EBE-293B-A7F5D854AC0C}"/>
              </a:ext>
            </a:extLst>
          </p:cNvPr>
          <p:cNvGrpSpPr/>
          <p:nvPr userDrawn="1"/>
        </p:nvGrpSpPr>
        <p:grpSpPr>
          <a:xfrm>
            <a:off x="9717157" y="6522250"/>
            <a:ext cx="2474843" cy="310349"/>
            <a:chOff x="9717157" y="6566700"/>
            <a:chExt cx="2474843" cy="310349"/>
          </a:xfrm>
        </p:grpSpPr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5B728E5E-3AAE-A0AD-44B9-1182D2A9D97F}"/>
                </a:ext>
              </a:extLst>
            </p:cNvPr>
            <p:cNvSpPr/>
            <p:nvPr userDrawn="1"/>
          </p:nvSpPr>
          <p:spPr>
            <a:xfrm>
              <a:off x="9717157" y="6566700"/>
              <a:ext cx="2474843" cy="2912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9" name="Imagem 8" descr="Texto&#10;&#10;Descrição gerada automaticamente">
              <a:extLst>
                <a:ext uri="{FF2B5EF4-FFF2-40B4-BE49-F238E27FC236}">
                  <a16:creationId xmlns:a16="http://schemas.microsoft.com/office/drawing/2014/main" id="{BCB0A3C1-263E-E58C-2362-5BC900BECE3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37" t="41061" r="10045" b="41443"/>
            <a:stretch/>
          </p:blipFill>
          <p:spPr>
            <a:xfrm>
              <a:off x="10191750" y="6566701"/>
              <a:ext cx="2000250" cy="3103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85217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5837F1-A09E-26DE-A120-37D13DDF3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56E65A5-A4CE-342F-1BC5-389FEEA322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9438"/>
            <a:ext cx="10515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54802EC-02A3-3735-FF17-C35A408677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89ACA-8F1C-4E50-B56E-1FE3ED3C2825}" type="datetimeFigureOut">
              <a:rPr lang="pt-BR" smtClean="0"/>
              <a:t>06/09/2024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D302841-066C-642C-C7C5-A22F78DF6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9A61A80-0472-E019-E731-8C16642EA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935106" cy="365125"/>
          </a:xfrm>
        </p:spPr>
        <p:txBody>
          <a:bodyPr/>
          <a:lstStyle/>
          <a:p>
            <a:fld id="{42196E14-7A13-46AC-8718-3AF92B81DFB1}" type="slidenum">
              <a:rPr lang="pt-BR" smtClean="0"/>
              <a:t>‹nº›</a:t>
            </a:fld>
            <a:endParaRPr lang="pt-BR" dirty="0"/>
          </a:p>
        </p:txBody>
      </p:sp>
      <p:pic>
        <p:nvPicPr>
          <p:cNvPr id="15" name="Imagem 14" descr="Desenho de personagem de desenhos animados com texto preto sobre fundo branco&#10;&#10;Descrição gerada automaticamente com confiança média">
            <a:extLst>
              <a:ext uri="{FF2B5EF4-FFF2-40B4-BE49-F238E27FC236}">
                <a16:creationId xmlns:a16="http://schemas.microsoft.com/office/drawing/2014/main" id="{0A708412-7393-47EE-2176-B9479965CD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635" b="54204"/>
          <a:stretch/>
        </p:blipFill>
        <p:spPr>
          <a:xfrm>
            <a:off x="0" y="6810375"/>
            <a:ext cx="12192000" cy="52386"/>
          </a:xfrm>
          <a:prstGeom prst="rect">
            <a:avLst/>
          </a:prstGeom>
        </p:spPr>
      </p:pic>
      <p:grpSp>
        <p:nvGrpSpPr>
          <p:cNvPr id="16" name="Agrupar 15">
            <a:extLst>
              <a:ext uri="{FF2B5EF4-FFF2-40B4-BE49-F238E27FC236}">
                <a16:creationId xmlns:a16="http://schemas.microsoft.com/office/drawing/2014/main" id="{F2BA0E54-63CA-F648-C617-FD3C76EF6915}"/>
              </a:ext>
            </a:extLst>
          </p:cNvPr>
          <p:cNvGrpSpPr/>
          <p:nvPr userDrawn="1"/>
        </p:nvGrpSpPr>
        <p:grpSpPr>
          <a:xfrm>
            <a:off x="9717157" y="6522250"/>
            <a:ext cx="2474843" cy="310349"/>
            <a:chOff x="9717157" y="6566700"/>
            <a:chExt cx="2474843" cy="310349"/>
          </a:xfrm>
        </p:grpSpPr>
        <p:sp>
          <p:nvSpPr>
            <p:cNvPr id="17" name="Retângulo 16">
              <a:extLst>
                <a:ext uri="{FF2B5EF4-FFF2-40B4-BE49-F238E27FC236}">
                  <a16:creationId xmlns:a16="http://schemas.microsoft.com/office/drawing/2014/main" id="{AAF9244E-995B-C43F-4EA6-B670D2343548}"/>
                </a:ext>
              </a:extLst>
            </p:cNvPr>
            <p:cNvSpPr/>
            <p:nvPr userDrawn="1"/>
          </p:nvSpPr>
          <p:spPr>
            <a:xfrm>
              <a:off x="9717157" y="6566700"/>
              <a:ext cx="2474843" cy="2912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18" name="Imagem 17" descr="Texto&#10;&#10;Descrição gerada automaticamente">
              <a:extLst>
                <a:ext uri="{FF2B5EF4-FFF2-40B4-BE49-F238E27FC236}">
                  <a16:creationId xmlns:a16="http://schemas.microsoft.com/office/drawing/2014/main" id="{4F3A13EC-FAD0-51F3-0C62-40D7711BE79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37" t="41061" r="10045" b="41443"/>
            <a:stretch/>
          </p:blipFill>
          <p:spPr>
            <a:xfrm>
              <a:off x="10191750" y="6566701"/>
              <a:ext cx="2000250" cy="3103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39499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4AD2CE-786A-CCA9-B4EF-67BCE9204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8574D0B-D653-7255-F523-8D8407B8A7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5BD1816-3E20-76CE-BAD2-C55C9E4F34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89ACA-8F1C-4E50-B56E-1FE3ED3C2825}" type="datetimeFigureOut">
              <a:rPr lang="pt-BR" smtClean="0"/>
              <a:t>06/09/2024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7691B13-240F-C923-DD5B-8DD556C69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3DAC474-8F93-91E6-DF1E-30A72D265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96E14-7A13-46AC-8718-3AF92B81DFB1}" type="slidenum">
              <a:rPr lang="pt-BR" smtClean="0"/>
              <a:t>‹nº›</a:t>
            </a:fld>
            <a:endParaRPr lang="pt-BR"/>
          </a:p>
        </p:txBody>
      </p:sp>
      <p:pic>
        <p:nvPicPr>
          <p:cNvPr id="13" name="Imagem 12" descr="Desenho de personagem de desenhos animados com texto preto sobre fundo branco&#10;&#10;Descrição gerada automaticamente com confiança média">
            <a:extLst>
              <a:ext uri="{FF2B5EF4-FFF2-40B4-BE49-F238E27FC236}">
                <a16:creationId xmlns:a16="http://schemas.microsoft.com/office/drawing/2014/main" id="{645D41DB-5125-5A32-ABD0-F32F275748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635" b="54204"/>
          <a:stretch/>
        </p:blipFill>
        <p:spPr>
          <a:xfrm>
            <a:off x="0" y="6810375"/>
            <a:ext cx="12192000" cy="52386"/>
          </a:xfrm>
          <a:prstGeom prst="rect">
            <a:avLst/>
          </a:prstGeom>
        </p:spPr>
      </p:pic>
      <p:grpSp>
        <p:nvGrpSpPr>
          <p:cNvPr id="10" name="Agrupar 9">
            <a:extLst>
              <a:ext uri="{FF2B5EF4-FFF2-40B4-BE49-F238E27FC236}">
                <a16:creationId xmlns:a16="http://schemas.microsoft.com/office/drawing/2014/main" id="{80884C0A-1E70-3C5B-C9A1-E7DA1AC329EC}"/>
              </a:ext>
            </a:extLst>
          </p:cNvPr>
          <p:cNvGrpSpPr/>
          <p:nvPr userDrawn="1"/>
        </p:nvGrpSpPr>
        <p:grpSpPr>
          <a:xfrm>
            <a:off x="9717157" y="6522250"/>
            <a:ext cx="2474843" cy="310349"/>
            <a:chOff x="9717157" y="6566700"/>
            <a:chExt cx="2474843" cy="310349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DBFDC004-5430-552F-5C02-D0DAF38FB875}"/>
                </a:ext>
              </a:extLst>
            </p:cNvPr>
            <p:cNvSpPr/>
            <p:nvPr userDrawn="1"/>
          </p:nvSpPr>
          <p:spPr>
            <a:xfrm>
              <a:off x="9717157" y="6566700"/>
              <a:ext cx="2474843" cy="2912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16" name="Imagem 15" descr="Texto&#10;&#10;Descrição gerada automaticamente">
              <a:extLst>
                <a:ext uri="{FF2B5EF4-FFF2-40B4-BE49-F238E27FC236}">
                  <a16:creationId xmlns:a16="http://schemas.microsoft.com/office/drawing/2014/main" id="{9E71EEEA-372C-948A-9925-B43BFD56B07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37" t="41061" r="10045" b="41443"/>
            <a:stretch/>
          </p:blipFill>
          <p:spPr>
            <a:xfrm>
              <a:off x="10191750" y="6566701"/>
              <a:ext cx="2000250" cy="3103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02812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115D6F-89B9-3413-7185-87CF50793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5BAC689-1220-CDAF-20E8-1D1347326A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D60BD4C-5E1D-28B7-CB3D-515BD36881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3738B04-2F63-CA75-7E25-99A832B7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89ACA-8F1C-4E50-B56E-1FE3ED3C2825}" type="datetimeFigureOut">
              <a:rPr lang="pt-BR" smtClean="0"/>
              <a:t>06/09/2024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31A1303-CF09-41F4-D0B6-460F7735B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42349FC-2C02-59DB-5E5B-6AB2A86F8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96E14-7A13-46AC-8718-3AF92B81DFB1}" type="slidenum">
              <a:rPr lang="pt-BR" smtClean="0"/>
              <a:t>‹nº›</a:t>
            </a:fld>
            <a:endParaRPr lang="pt-BR"/>
          </a:p>
        </p:txBody>
      </p:sp>
      <p:pic>
        <p:nvPicPr>
          <p:cNvPr id="14" name="Imagem 13" descr="Desenho de personagem de desenhos animados com texto preto sobre fundo branco&#10;&#10;Descrição gerada automaticamente com confiança média">
            <a:extLst>
              <a:ext uri="{FF2B5EF4-FFF2-40B4-BE49-F238E27FC236}">
                <a16:creationId xmlns:a16="http://schemas.microsoft.com/office/drawing/2014/main" id="{02C40D1D-C6AB-5C7B-271B-4C11DF76ED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635" b="54204"/>
          <a:stretch/>
        </p:blipFill>
        <p:spPr>
          <a:xfrm>
            <a:off x="0" y="6810375"/>
            <a:ext cx="12192000" cy="52386"/>
          </a:xfrm>
          <a:prstGeom prst="rect">
            <a:avLst/>
          </a:prstGeom>
        </p:spPr>
      </p:pic>
      <p:grpSp>
        <p:nvGrpSpPr>
          <p:cNvPr id="8" name="Agrupar 7">
            <a:extLst>
              <a:ext uri="{FF2B5EF4-FFF2-40B4-BE49-F238E27FC236}">
                <a16:creationId xmlns:a16="http://schemas.microsoft.com/office/drawing/2014/main" id="{12E0796C-7CD5-9774-E298-34F3576A0A0F}"/>
              </a:ext>
            </a:extLst>
          </p:cNvPr>
          <p:cNvGrpSpPr/>
          <p:nvPr userDrawn="1"/>
        </p:nvGrpSpPr>
        <p:grpSpPr>
          <a:xfrm>
            <a:off x="9717157" y="6522250"/>
            <a:ext cx="2474843" cy="310349"/>
            <a:chOff x="9717157" y="6566700"/>
            <a:chExt cx="2474843" cy="310349"/>
          </a:xfrm>
        </p:grpSpPr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02607B9A-3A06-6D63-C368-79B3128D08F9}"/>
                </a:ext>
              </a:extLst>
            </p:cNvPr>
            <p:cNvSpPr/>
            <p:nvPr userDrawn="1"/>
          </p:nvSpPr>
          <p:spPr>
            <a:xfrm>
              <a:off x="9717157" y="6566700"/>
              <a:ext cx="2474843" cy="2912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10" name="Imagem 9" descr="Texto&#10;&#10;Descrição gerada automaticamente">
              <a:extLst>
                <a:ext uri="{FF2B5EF4-FFF2-40B4-BE49-F238E27FC236}">
                  <a16:creationId xmlns:a16="http://schemas.microsoft.com/office/drawing/2014/main" id="{675B93F3-99D3-DB89-D8AC-1F1DB54214F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37" t="41061" r="10045" b="41443"/>
            <a:stretch/>
          </p:blipFill>
          <p:spPr>
            <a:xfrm>
              <a:off x="10191750" y="6566701"/>
              <a:ext cx="2000250" cy="3103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07099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AF1D48-E207-7207-9222-E3FB5B9C6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673BF14-4204-7EA6-7DBF-B0A2A88861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C6FBA8A-E491-9A42-4845-0808CB530A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6665B836-AE87-0CB4-716F-9A42FD7FAB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720B790B-F5CF-734E-159B-8636E6C633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7CECD9FA-D950-7C39-D5E2-60BD42EEE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89ACA-8F1C-4E50-B56E-1FE3ED3C2825}" type="datetimeFigureOut">
              <a:rPr lang="pt-BR" smtClean="0"/>
              <a:t>06/09/2024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6D7E3117-EFB2-30BC-9D45-253FE56E5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73AE13DB-A9E4-3FC9-65DD-DA5747938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96E14-7A13-46AC-8718-3AF92B81DFB1}" type="slidenum">
              <a:rPr lang="pt-BR" smtClean="0"/>
              <a:t>‹nº›</a:t>
            </a:fld>
            <a:endParaRPr lang="pt-BR"/>
          </a:p>
        </p:txBody>
      </p:sp>
      <p:pic>
        <p:nvPicPr>
          <p:cNvPr id="16" name="Imagem 15" descr="Desenho de personagem de desenhos animados com texto preto sobre fundo branco&#10;&#10;Descrição gerada automaticamente com confiança média">
            <a:extLst>
              <a:ext uri="{FF2B5EF4-FFF2-40B4-BE49-F238E27FC236}">
                <a16:creationId xmlns:a16="http://schemas.microsoft.com/office/drawing/2014/main" id="{FA3306D3-EEC2-6F2C-DC67-CC21061EE3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635" b="54204"/>
          <a:stretch/>
        </p:blipFill>
        <p:spPr>
          <a:xfrm>
            <a:off x="0" y="6810375"/>
            <a:ext cx="12192000" cy="52386"/>
          </a:xfrm>
          <a:prstGeom prst="rect">
            <a:avLst/>
          </a:prstGeom>
        </p:spPr>
      </p:pic>
      <p:grpSp>
        <p:nvGrpSpPr>
          <p:cNvPr id="10" name="Agrupar 9">
            <a:extLst>
              <a:ext uri="{FF2B5EF4-FFF2-40B4-BE49-F238E27FC236}">
                <a16:creationId xmlns:a16="http://schemas.microsoft.com/office/drawing/2014/main" id="{FCF48739-B438-83DC-5B06-EF263E264865}"/>
              </a:ext>
            </a:extLst>
          </p:cNvPr>
          <p:cNvGrpSpPr/>
          <p:nvPr userDrawn="1"/>
        </p:nvGrpSpPr>
        <p:grpSpPr>
          <a:xfrm>
            <a:off x="9717157" y="6522250"/>
            <a:ext cx="2474843" cy="310349"/>
            <a:chOff x="9717157" y="6566700"/>
            <a:chExt cx="2474843" cy="310349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4D94E9DD-90DA-E316-E1F2-C0EC74263308}"/>
                </a:ext>
              </a:extLst>
            </p:cNvPr>
            <p:cNvSpPr/>
            <p:nvPr userDrawn="1"/>
          </p:nvSpPr>
          <p:spPr>
            <a:xfrm>
              <a:off x="9717157" y="6566700"/>
              <a:ext cx="2474843" cy="2912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12" name="Imagem 11" descr="Texto&#10;&#10;Descrição gerada automaticamente">
              <a:extLst>
                <a:ext uri="{FF2B5EF4-FFF2-40B4-BE49-F238E27FC236}">
                  <a16:creationId xmlns:a16="http://schemas.microsoft.com/office/drawing/2014/main" id="{E52E0B4F-49A6-AA85-8B89-6AE576CA128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37" t="41061" r="10045" b="41443"/>
            <a:stretch/>
          </p:blipFill>
          <p:spPr>
            <a:xfrm>
              <a:off x="10191750" y="6566701"/>
              <a:ext cx="2000250" cy="3103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89143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48FD25-8605-C7E3-DE41-B79D4B363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E7407788-4B9E-7464-56BF-4D21FA532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89ACA-8F1C-4E50-B56E-1FE3ED3C2825}" type="datetimeFigureOut">
              <a:rPr lang="pt-BR" smtClean="0"/>
              <a:t>06/09/2024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46874C05-90AC-7BB8-5915-9E606E5A2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C33A3DC1-064F-D78E-EEAB-0220B6C2B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96E14-7A13-46AC-8718-3AF92B81DFB1}" type="slidenum">
              <a:rPr lang="pt-BR" smtClean="0"/>
              <a:t>‹nº›</a:t>
            </a:fld>
            <a:endParaRPr lang="pt-BR"/>
          </a:p>
        </p:txBody>
      </p:sp>
      <p:pic>
        <p:nvPicPr>
          <p:cNvPr id="12" name="Imagem 11" descr="Desenho de personagem de desenhos animados com texto preto sobre fundo branco&#10;&#10;Descrição gerada automaticamente com confiança média">
            <a:extLst>
              <a:ext uri="{FF2B5EF4-FFF2-40B4-BE49-F238E27FC236}">
                <a16:creationId xmlns:a16="http://schemas.microsoft.com/office/drawing/2014/main" id="{9A40C556-601E-60EA-510B-9055FD1A3C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635" b="54204"/>
          <a:stretch/>
        </p:blipFill>
        <p:spPr>
          <a:xfrm>
            <a:off x="0" y="6810375"/>
            <a:ext cx="12192000" cy="52386"/>
          </a:xfrm>
          <a:prstGeom prst="rect">
            <a:avLst/>
          </a:prstGeom>
        </p:spPr>
      </p:pic>
      <p:grpSp>
        <p:nvGrpSpPr>
          <p:cNvPr id="6" name="Agrupar 5">
            <a:extLst>
              <a:ext uri="{FF2B5EF4-FFF2-40B4-BE49-F238E27FC236}">
                <a16:creationId xmlns:a16="http://schemas.microsoft.com/office/drawing/2014/main" id="{6167721C-4ACA-8498-F9AA-116794101886}"/>
              </a:ext>
            </a:extLst>
          </p:cNvPr>
          <p:cNvGrpSpPr/>
          <p:nvPr userDrawn="1"/>
        </p:nvGrpSpPr>
        <p:grpSpPr>
          <a:xfrm>
            <a:off x="9717157" y="6522250"/>
            <a:ext cx="2474843" cy="310349"/>
            <a:chOff x="9717157" y="6566700"/>
            <a:chExt cx="2474843" cy="310349"/>
          </a:xfrm>
        </p:grpSpPr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C50A0B3B-C198-24E1-23E9-25E530C5F4EE}"/>
                </a:ext>
              </a:extLst>
            </p:cNvPr>
            <p:cNvSpPr/>
            <p:nvPr userDrawn="1"/>
          </p:nvSpPr>
          <p:spPr>
            <a:xfrm>
              <a:off x="9717157" y="6566700"/>
              <a:ext cx="2474843" cy="2912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8" name="Imagem 7" descr="Texto&#10;&#10;Descrição gerada automaticamente">
              <a:extLst>
                <a:ext uri="{FF2B5EF4-FFF2-40B4-BE49-F238E27FC236}">
                  <a16:creationId xmlns:a16="http://schemas.microsoft.com/office/drawing/2014/main" id="{D6F31CA5-BC5D-AEE4-C804-B93419163D6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37" t="41061" r="10045" b="41443"/>
            <a:stretch/>
          </p:blipFill>
          <p:spPr>
            <a:xfrm>
              <a:off x="10191750" y="6566701"/>
              <a:ext cx="2000250" cy="3103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1060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F1916017-CEF4-87C7-1748-063C0BE52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89ACA-8F1C-4E50-B56E-1FE3ED3C2825}" type="datetimeFigureOut">
              <a:rPr lang="pt-BR" smtClean="0"/>
              <a:t>06/09/2024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3626AB16-716D-10BA-F6EB-3D0707BA3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DAAD781-A801-FDCF-6300-7E319CFC1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96E14-7A13-46AC-8718-3AF92B81DFB1}" type="slidenum">
              <a:rPr lang="pt-BR" smtClean="0"/>
              <a:t>‹nº›</a:t>
            </a:fld>
            <a:endParaRPr lang="pt-BR"/>
          </a:p>
        </p:txBody>
      </p:sp>
      <p:pic>
        <p:nvPicPr>
          <p:cNvPr id="11" name="Imagem 10" descr="Desenho de personagem de desenhos animados com texto preto sobre fundo branco&#10;&#10;Descrição gerada automaticamente com confiança média">
            <a:extLst>
              <a:ext uri="{FF2B5EF4-FFF2-40B4-BE49-F238E27FC236}">
                <a16:creationId xmlns:a16="http://schemas.microsoft.com/office/drawing/2014/main" id="{C6A159E7-1494-5371-187C-9A9A169697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635" b="54204"/>
          <a:stretch/>
        </p:blipFill>
        <p:spPr>
          <a:xfrm>
            <a:off x="0" y="6810375"/>
            <a:ext cx="12192000" cy="52386"/>
          </a:xfrm>
          <a:prstGeom prst="rect">
            <a:avLst/>
          </a:prstGeom>
        </p:spPr>
      </p:pic>
      <p:grpSp>
        <p:nvGrpSpPr>
          <p:cNvPr id="8" name="Agrupar 7">
            <a:extLst>
              <a:ext uri="{FF2B5EF4-FFF2-40B4-BE49-F238E27FC236}">
                <a16:creationId xmlns:a16="http://schemas.microsoft.com/office/drawing/2014/main" id="{8A06EF90-1D2B-C554-F7F7-D11713EF080E}"/>
              </a:ext>
            </a:extLst>
          </p:cNvPr>
          <p:cNvGrpSpPr/>
          <p:nvPr userDrawn="1"/>
        </p:nvGrpSpPr>
        <p:grpSpPr>
          <a:xfrm>
            <a:off x="9717157" y="6522250"/>
            <a:ext cx="2474843" cy="310349"/>
            <a:chOff x="9717157" y="6566700"/>
            <a:chExt cx="2474843" cy="310349"/>
          </a:xfrm>
        </p:grpSpPr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0B77E024-7FDD-5AC2-1506-654BA0AF9526}"/>
                </a:ext>
              </a:extLst>
            </p:cNvPr>
            <p:cNvSpPr/>
            <p:nvPr userDrawn="1"/>
          </p:nvSpPr>
          <p:spPr>
            <a:xfrm>
              <a:off x="9717157" y="6566700"/>
              <a:ext cx="2474843" cy="2912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14" name="Imagem 13" descr="Texto&#10;&#10;Descrição gerada automaticamente">
              <a:extLst>
                <a:ext uri="{FF2B5EF4-FFF2-40B4-BE49-F238E27FC236}">
                  <a16:creationId xmlns:a16="http://schemas.microsoft.com/office/drawing/2014/main" id="{A0560CA5-2463-EF65-0B33-1CB6BDEE7B7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37" t="41061" r="10045" b="41443"/>
            <a:stretch/>
          </p:blipFill>
          <p:spPr>
            <a:xfrm>
              <a:off x="10191750" y="6566701"/>
              <a:ext cx="2000250" cy="3103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15386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BAC4EA-3681-BF6F-1A3F-14B1D3159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EC7E3B8-5C64-3E7F-ABD3-39C67790C6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46AD64F-9576-0493-A607-338F9726E8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ABA4766-04D1-B097-AAAD-0B081BC43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89ACA-8F1C-4E50-B56E-1FE3ED3C2825}" type="datetimeFigureOut">
              <a:rPr lang="pt-BR" smtClean="0"/>
              <a:t>06/09/2024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7B6EE51-F2F9-6B96-9E42-FB79AA985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5667111-7FF8-CE7E-5DBD-1C53333DE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96E14-7A13-46AC-8718-3AF92B81DFB1}" type="slidenum">
              <a:rPr lang="pt-BR" smtClean="0"/>
              <a:t>‹nº›</a:t>
            </a:fld>
            <a:endParaRPr lang="pt-BR"/>
          </a:p>
        </p:txBody>
      </p:sp>
      <p:pic>
        <p:nvPicPr>
          <p:cNvPr id="14" name="Imagem 13" descr="Desenho de personagem de desenhos animados com texto preto sobre fundo branco&#10;&#10;Descrição gerada automaticamente com confiança média">
            <a:extLst>
              <a:ext uri="{FF2B5EF4-FFF2-40B4-BE49-F238E27FC236}">
                <a16:creationId xmlns:a16="http://schemas.microsoft.com/office/drawing/2014/main" id="{5FB61256-F695-316E-D5CD-561997DD27A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635" b="54204"/>
          <a:stretch/>
        </p:blipFill>
        <p:spPr>
          <a:xfrm>
            <a:off x="0" y="6810375"/>
            <a:ext cx="12192000" cy="52386"/>
          </a:xfrm>
          <a:prstGeom prst="rect">
            <a:avLst/>
          </a:prstGeom>
        </p:spPr>
      </p:pic>
      <p:grpSp>
        <p:nvGrpSpPr>
          <p:cNvPr id="8" name="Agrupar 7">
            <a:extLst>
              <a:ext uri="{FF2B5EF4-FFF2-40B4-BE49-F238E27FC236}">
                <a16:creationId xmlns:a16="http://schemas.microsoft.com/office/drawing/2014/main" id="{0E586ED6-7CFD-5E23-DED8-8DF450952715}"/>
              </a:ext>
            </a:extLst>
          </p:cNvPr>
          <p:cNvGrpSpPr/>
          <p:nvPr userDrawn="1"/>
        </p:nvGrpSpPr>
        <p:grpSpPr>
          <a:xfrm>
            <a:off x="9717157" y="6522250"/>
            <a:ext cx="2474843" cy="310349"/>
            <a:chOff x="9717157" y="6566700"/>
            <a:chExt cx="2474843" cy="310349"/>
          </a:xfrm>
        </p:grpSpPr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7DFFA4DB-111B-DFF2-9A6B-60DD8A7293EB}"/>
                </a:ext>
              </a:extLst>
            </p:cNvPr>
            <p:cNvSpPr/>
            <p:nvPr userDrawn="1"/>
          </p:nvSpPr>
          <p:spPr>
            <a:xfrm>
              <a:off x="9717157" y="6566700"/>
              <a:ext cx="2474843" cy="2912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10" name="Imagem 9" descr="Texto&#10;&#10;Descrição gerada automaticamente">
              <a:extLst>
                <a:ext uri="{FF2B5EF4-FFF2-40B4-BE49-F238E27FC236}">
                  <a16:creationId xmlns:a16="http://schemas.microsoft.com/office/drawing/2014/main" id="{D01FBC3A-F087-35E9-2664-B0DEF2CF4A7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37" t="41061" r="10045" b="41443"/>
            <a:stretch/>
          </p:blipFill>
          <p:spPr>
            <a:xfrm>
              <a:off x="10191750" y="6566701"/>
              <a:ext cx="2000250" cy="3103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50633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CEFEFE-CFD6-D79F-8234-F9B45814BB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7C05851E-6E03-BF95-9679-1448A1B7D9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521C2F7-A80D-DC59-6AE8-9A7CE83F6E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CD6AD90-DB95-57FD-660D-97AA0ECFC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89ACA-8F1C-4E50-B56E-1FE3ED3C2825}" type="datetimeFigureOut">
              <a:rPr lang="pt-BR" smtClean="0"/>
              <a:t>06/09/2024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B09DBF4-9328-A8DE-48D2-6B1D879C9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3109267-62CA-6D7B-B310-D0C4A2370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96E14-7A13-46AC-8718-3AF92B81DFB1}" type="slidenum">
              <a:rPr lang="pt-BR" smtClean="0"/>
              <a:t>‹nº›</a:t>
            </a:fld>
            <a:endParaRPr lang="pt-BR"/>
          </a:p>
        </p:txBody>
      </p:sp>
      <p:pic>
        <p:nvPicPr>
          <p:cNvPr id="14" name="Imagem 13" descr="Desenho de personagem de desenhos animados com texto preto sobre fundo branco&#10;&#10;Descrição gerada automaticamente com confiança média">
            <a:extLst>
              <a:ext uri="{FF2B5EF4-FFF2-40B4-BE49-F238E27FC236}">
                <a16:creationId xmlns:a16="http://schemas.microsoft.com/office/drawing/2014/main" id="{11453369-633E-40F7-6158-23E38DFF1EA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635" b="54204"/>
          <a:stretch/>
        </p:blipFill>
        <p:spPr>
          <a:xfrm>
            <a:off x="0" y="6810375"/>
            <a:ext cx="12192000" cy="52386"/>
          </a:xfrm>
          <a:prstGeom prst="rect">
            <a:avLst/>
          </a:prstGeom>
        </p:spPr>
      </p:pic>
      <p:grpSp>
        <p:nvGrpSpPr>
          <p:cNvPr id="8" name="Agrupar 7">
            <a:extLst>
              <a:ext uri="{FF2B5EF4-FFF2-40B4-BE49-F238E27FC236}">
                <a16:creationId xmlns:a16="http://schemas.microsoft.com/office/drawing/2014/main" id="{50EB42B2-73F7-64A4-9528-6B84B97FDB92}"/>
              </a:ext>
            </a:extLst>
          </p:cNvPr>
          <p:cNvGrpSpPr/>
          <p:nvPr userDrawn="1"/>
        </p:nvGrpSpPr>
        <p:grpSpPr>
          <a:xfrm>
            <a:off x="9717157" y="6522250"/>
            <a:ext cx="2474843" cy="310349"/>
            <a:chOff x="9717157" y="6566700"/>
            <a:chExt cx="2474843" cy="310349"/>
          </a:xfrm>
        </p:grpSpPr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E32E5F78-4C75-19B0-AC51-C1E1700FE40B}"/>
                </a:ext>
              </a:extLst>
            </p:cNvPr>
            <p:cNvSpPr/>
            <p:nvPr userDrawn="1"/>
          </p:nvSpPr>
          <p:spPr>
            <a:xfrm>
              <a:off x="9717157" y="6566700"/>
              <a:ext cx="2474843" cy="2912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10" name="Imagem 9" descr="Texto&#10;&#10;Descrição gerada automaticamente">
              <a:extLst>
                <a:ext uri="{FF2B5EF4-FFF2-40B4-BE49-F238E27FC236}">
                  <a16:creationId xmlns:a16="http://schemas.microsoft.com/office/drawing/2014/main" id="{59670879-E043-4E70-A1EE-A579D33AAD4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37" t="41061" r="10045" b="41443"/>
            <a:stretch/>
          </p:blipFill>
          <p:spPr>
            <a:xfrm>
              <a:off x="10191750" y="6566701"/>
              <a:ext cx="2000250" cy="3103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76477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464D6677-E26C-8D13-5154-A03598182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B874702-7B53-4E62-E5DD-7B954F599E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8570A70-1020-592D-E486-91612E2A50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5C89ACA-8F1C-4E50-B56E-1FE3ED3C2825}" type="datetimeFigureOut">
              <a:rPr lang="pt-BR" smtClean="0"/>
              <a:t>06/09/2024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386D97A-5C66-B541-819F-4CD193A2E1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D51A803-99FC-E29A-0D00-6E886988B8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2196E14-7A13-46AC-8718-3AF92B81DFB1}" type="slidenum">
              <a:rPr lang="pt-BR" smtClean="0"/>
              <a:t>‹nº›</a:t>
            </a:fld>
            <a:endParaRPr lang="pt-BR"/>
          </a:p>
        </p:txBody>
      </p:sp>
      <p:pic>
        <p:nvPicPr>
          <p:cNvPr id="12" name="Imagem 11" descr="Uma imagem contendo Texto&#10;&#10;Descrição gerada automaticamente">
            <a:extLst>
              <a:ext uri="{FF2B5EF4-FFF2-40B4-BE49-F238E27FC236}">
                <a16:creationId xmlns:a16="http://schemas.microsoft.com/office/drawing/2014/main" id="{739B466D-D0BA-2D76-694D-FB3CABD88D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3" t="31028" r="81601" b="34159"/>
          <a:stretch/>
        </p:blipFill>
        <p:spPr>
          <a:xfrm>
            <a:off x="8324851" y="-557746"/>
            <a:ext cx="3867150" cy="7415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762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39FB1ECC-F7F2-1BD7-64C0-B92979C9367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ubtítulo 6">
            <a:extLst>
              <a:ext uri="{FF2B5EF4-FFF2-40B4-BE49-F238E27FC236}">
                <a16:creationId xmlns:a16="http://schemas.microsoft.com/office/drawing/2014/main" id="{D014FF1B-A971-1571-1018-BD9C81FD913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87735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6BA0DAA7-63BD-B76A-6339-64CF51F5D1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Título 6">
            <a:extLst>
              <a:ext uri="{FF2B5EF4-FFF2-40B4-BE49-F238E27FC236}">
                <a16:creationId xmlns:a16="http://schemas.microsoft.com/office/drawing/2014/main" id="{4C22A1C2-E622-58E3-DE61-FA5A592D7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01030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0001962C-664B-16F0-77EF-B344F14F3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601452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1B6F8C4C5B67B148AE13499C91EC61D4" ma:contentTypeVersion="15" ma:contentTypeDescription="Crie um novo documento." ma:contentTypeScope="" ma:versionID="4bab2d79d1cb4a235b56a6967f49afee">
  <xsd:schema xmlns:xsd="http://www.w3.org/2001/XMLSchema" xmlns:xs="http://www.w3.org/2001/XMLSchema" xmlns:p="http://schemas.microsoft.com/office/2006/metadata/properties" xmlns:ns2="e27653ba-91eb-4f8a-8507-60dc0958a897" xmlns:ns3="3c8a09c6-b655-4756-872f-2271c41cc231" targetNamespace="http://schemas.microsoft.com/office/2006/metadata/properties" ma:root="true" ma:fieldsID="0b5dc7cb96c0f0d6e16ec1da0ddfae96" ns2:_="" ns3:_="">
    <xsd:import namespace="e27653ba-91eb-4f8a-8507-60dc0958a897"/>
    <xsd:import namespace="3c8a09c6-b655-4756-872f-2271c41cc23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7653ba-91eb-4f8a-8507-60dc0958a89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9" nillable="true" ma:taxonomy="true" ma:internalName="lcf76f155ced4ddcb4097134ff3c332f" ma:taxonomyFieldName="MediaServiceImageTags" ma:displayName="Marcações de imagem" ma:readOnly="false" ma:fieldId="{5cf76f15-5ced-4ddc-b409-7134ff3c332f}" ma:taxonomyMulti="true" ma:sspId="143de60c-575b-4c62-9f62-591ff79d3e1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8a09c6-b655-4756-872f-2271c41cc231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b325c35a-d72c-4a10-b131-a95e1e795015}" ma:internalName="TaxCatchAll" ma:showField="CatchAllData" ma:web="3c8a09c6-b655-4756-872f-2271c41cc23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c8a09c6-b655-4756-872f-2271c41cc231" xsi:nil="true"/>
    <lcf76f155ced4ddcb4097134ff3c332f xmlns="e27653ba-91eb-4f8a-8507-60dc0958a897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B48F000-3070-42F1-A9A4-7BDFEDA7C3A4}"/>
</file>

<file path=customXml/itemProps2.xml><?xml version="1.0" encoding="utf-8"?>
<ds:datastoreItem xmlns:ds="http://schemas.openxmlformats.org/officeDocument/2006/customXml" ds:itemID="{AAC9ED28-9F28-4D17-9DCA-02FEB92D341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6EC3126-DE0D-43E9-A698-F38883200441}">
  <ds:schemaRefs>
    <ds:schemaRef ds:uri="http://www.w3.org/XML/1998/namespace"/>
    <ds:schemaRef ds:uri="http://purl.org/dc/dcmitype/"/>
    <ds:schemaRef ds:uri="http://schemas.microsoft.com/office/2006/documentManagement/types"/>
    <ds:schemaRef ds:uri="http://purl.org/dc/elements/1.1/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d8ab6399-e393-4b60-b819-5d63854b7e65"/>
    <ds:schemaRef ds:uri="21251536-3fe7-4f2f-8916-fbd517b612b3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261</TotalTime>
  <Words>0</Words>
  <Application>Microsoft Office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</vt:i4>
      </vt:variant>
    </vt:vector>
  </HeadingPairs>
  <TitlesOfParts>
    <vt:vector size="7" baseType="lpstr">
      <vt:lpstr>Aptos</vt:lpstr>
      <vt:lpstr>Aptos Display</vt:lpstr>
      <vt:lpstr>Arial</vt:lpstr>
      <vt:lpstr>Tema do Office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Ricardo Riccio Oliveira</dc:creator>
  <cp:lastModifiedBy>Ricardo Riccio Oliveira</cp:lastModifiedBy>
  <cp:revision>1</cp:revision>
  <dcterms:created xsi:type="dcterms:W3CDTF">2024-08-29T13:00:20Z</dcterms:created>
  <dcterms:modified xsi:type="dcterms:W3CDTF">2024-09-06T16:25:27Z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0x0101001B6F8C4C5B67B148AE13499C91EC61D4</vt:lpwstr>
  </property>
</Properties>
</file>